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1B6E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99C6B3-0C68-4BED-8520-83559306225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64CFC3-3CA8-43AF-8D57-46861E6058A2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УЧРЕЖДЕНИЯ ОБЩЕГО, СРЕДНЕГО ПРОФЕССИОНАЛЬНОГО И ВЫСШЕГО ОБРАЗОВАНИЯ</a:t>
          </a:r>
          <a:endParaRPr lang="ru-RU" b="1" dirty="0">
            <a:solidFill>
              <a:schemeClr val="bg1"/>
            </a:solidFill>
          </a:endParaRPr>
        </a:p>
      </dgm:t>
    </dgm:pt>
    <dgm:pt modelId="{0D8BA927-6E0A-4B09-9C2B-F160F8FA5B3F}" type="parTrans" cxnId="{FD2A07DD-9626-407F-9FA0-A675067E1922}">
      <dgm:prSet/>
      <dgm:spPr/>
      <dgm:t>
        <a:bodyPr/>
        <a:lstStyle/>
        <a:p>
          <a:endParaRPr lang="ru-RU"/>
        </a:p>
      </dgm:t>
    </dgm:pt>
    <dgm:pt modelId="{A447CA42-A8A4-4EA1-A940-9D3FAE77E2AB}" type="sibTrans" cxnId="{FD2A07DD-9626-407F-9FA0-A675067E1922}">
      <dgm:prSet/>
      <dgm:spPr/>
      <dgm:t>
        <a:bodyPr/>
        <a:lstStyle/>
        <a:p>
          <a:endParaRPr lang="ru-RU"/>
        </a:p>
      </dgm:t>
    </dgm:pt>
    <dgm:pt modelId="{81E2C67D-70D2-40F9-A8AE-4D3D22033062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ДЕТСКИЕ САДЫ</a:t>
          </a:r>
          <a:endParaRPr lang="ru-RU" b="1" dirty="0">
            <a:solidFill>
              <a:schemeClr val="bg1"/>
            </a:solidFill>
          </a:endParaRPr>
        </a:p>
      </dgm:t>
    </dgm:pt>
    <dgm:pt modelId="{33AB761F-BCAC-4280-81E4-ED996084E188}" type="parTrans" cxnId="{50245075-1092-41F6-B98F-160D9001A8C2}">
      <dgm:prSet/>
      <dgm:spPr/>
      <dgm:t>
        <a:bodyPr/>
        <a:lstStyle/>
        <a:p>
          <a:endParaRPr lang="ru-RU"/>
        </a:p>
      </dgm:t>
    </dgm:pt>
    <dgm:pt modelId="{4448A079-4A0B-4E98-AE10-A53DA434B8B8}" type="sibTrans" cxnId="{50245075-1092-41F6-B98F-160D9001A8C2}">
      <dgm:prSet/>
      <dgm:spPr/>
      <dgm:t>
        <a:bodyPr/>
        <a:lstStyle/>
        <a:p>
          <a:endParaRPr lang="ru-RU"/>
        </a:p>
      </dgm:t>
    </dgm:pt>
    <dgm:pt modelId="{4F116DEF-BFD6-44C8-A39C-D026DC70DFF1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ДЕТСКИЕ ДОМА, ИНТЕРНАТЫ</a:t>
          </a:r>
          <a:endParaRPr lang="ru-RU" b="1" dirty="0">
            <a:solidFill>
              <a:schemeClr val="bg1"/>
            </a:solidFill>
          </a:endParaRPr>
        </a:p>
      </dgm:t>
    </dgm:pt>
    <dgm:pt modelId="{CF948BAB-EA8E-4C87-938D-15EEB9908A14}" type="parTrans" cxnId="{4501F063-4AD2-4137-A19A-DEF91C2D7B49}">
      <dgm:prSet/>
      <dgm:spPr/>
      <dgm:t>
        <a:bodyPr/>
        <a:lstStyle/>
        <a:p>
          <a:endParaRPr lang="ru-RU"/>
        </a:p>
      </dgm:t>
    </dgm:pt>
    <dgm:pt modelId="{2D095E08-6A41-4A34-981B-67D903AF915B}" type="sibTrans" cxnId="{4501F063-4AD2-4137-A19A-DEF91C2D7B49}">
      <dgm:prSet/>
      <dgm:spPr/>
      <dgm:t>
        <a:bodyPr/>
        <a:lstStyle/>
        <a:p>
          <a:endParaRPr lang="ru-RU"/>
        </a:p>
      </dgm:t>
    </dgm:pt>
    <dgm:pt modelId="{D83A69DD-CF04-4773-ACBD-77C789F47B3D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ОНЛАЙН-ШКОЛЫ</a:t>
          </a:r>
          <a:endParaRPr lang="ru-RU" b="1" dirty="0">
            <a:solidFill>
              <a:schemeClr val="bg1"/>
            </a:solidFill>
          </a:endParaRPr>
        </a:p>
      </dgm:t>
    </dgm:pt>
    <dgm:pt modelId="{5FB2EDC1-BCC6-4DDB-A8C0-21994C613D9A}" type="parTrans" cxnId="{FB8A7C92-504D-41A2-A997-234A469FF606}">
      <dgm:prSet/>
      <dgm:spPr/>
      <dgm:t>
        <a:bodyPr/>
        <a:lstStyle/>
        <a:p>
          <a:endParaRPr lang="ru-RU"/>
        </a:p>
      </dgm:t>
    </dgm:pt>
    <dgm:pt modelId="{7BBAC2E7-0273-409A-B5B7-5FC950AAE09D}" type="sibTrans" cxnId="{FB8A7C92-504D-41A2-A997-234A469FF606}">
      <dgm:prSet/>
      <dgm:spPr/>
      <dgm:t>
        <a:bodyPr/>
        <a:lstStyle/>
        <a:p>
          <a:endParaRPr lang="ru-RU"/>
        </a:p>
      </dgm:t>
    </dgm:pt>
    <dgm:pt modelId="{EC46AC6E-DC54-40EE-AC77-28A3B3AC4F8C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ДЕТСКИЕ ЦЕНТРЫ ТВОРЧЕСТВА И ДОСУГА</a:t>
          </a:r>
          <a:endParaRPr lang="ru-RU" b="1" dirty="0">
            <a:solidFill>
              <a:schemeClr val="bg1"/>
            </a:solidFill>
          </a:endParaRPr>
        </a:p>
      </dgm:t>
    </dgm:pt>
    <dgm:pt modelId="{40EEF04F-F6DA-4D1D-B389-A49AE3759678}" type="parTrans" cxnId="{60C03492-9FCD-4FA7-9358-723E46753F09}">
      <dgm:prSet/>
      <dgm:spPr/>
      <dgm:t>
        <a:bodyPr/>
        <a:lstStyle/>
        <a:p>
          <a:endParaRPr lang="ru-RU"/>
        </a:p>
      </dgm:t>
    </dgm:pt>
    <dgm:pt modelId="{6FECBC53-9EF4-4481-BE2D-04EF4E6A92E4}" type="sibTrans" cxnId="{60C03492-9FCD-4FA7-9358-723E46753F09}">
      <dgm:prSet/>
      <dgm:spPr/>
      <dgm:t>
        <a:bodyPr/>
        <a:lstStyle/>
        <a:p>
          <a:endParaRPr lang="ru-RU"/>
        </a:p>
      </dgm:t>
    </dgm:pt>
    <dgm:pt modelId="{2A038CA3-8E4F-4F74-847E-EECB82CCAB8B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ГОРОДСКИЕ И МУНИЦИПАЛЬНЫЕ УЧЕБНО-МЕТОДИЧЕСКИЕ ЦЕНТРЫ</a:t>
          </a:r>
          <a:endParaRPr lang="ru-RU" b="1" dirty="0">
            <a:solidFill>
              <a:schemeClr val="bg1"/>
            </a:solidFill>
          </a:endParaRPr>
        </a:p>
      </dgm:t>
    </dgm:pt>
    <dgm:pt modelId="{DE733C8C-E79D-414E-A378-3680F66A1571}" type="parTrans" cxnId="{DEBCA6B2-90F0-4738-9E99-338F2FA33AF1}">
      <dgm:prSet/>
      <dgm:spPr/>
      <dgm:t>
        <a:bodyPr/>
        <a:lstStyle/>
        <a:p>
          <a:endParaRPr lang="ru-RU"/>
        </a:p>
      </dgm:t>
    </dgm:pt>
    <dgm:pt modelId="{A752710B-348F-446B-AD9C-7AE5F175BFD0}" type="sibTrans" cxnId="{DEBCA6B2-90F0-4738-9E99-338F2FA33AF1}">
      <dgm:prSet/>
      <dgm:spPr/>
      <dgm:t>
        <a:bodyPr/>
        <a:lstStyle/>
        <a:p>
          <a:endParaRPr lang="ru-RU"/>
        </a:p>
      </dgm:t>
    </dgm:pt>
    <dgm:pt modelId="{D5E45E99-80F1-4805-A7A8-AC521F08F542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СОЦИАЛЬНЫЕ ОРГАНИЗАЦИИ</a:t>
          </a:r>
          <a:endParaRPr lang="ru-RU" b="1" dirty="0">
            <a:solidFill>
              <a:schemeClr val="bg1"/>
            </a:solidFill>
          </a:endParaRPr>
        </a:p>
      </dgm:t>
    </dgm:pt>
    <dgm:pt modelId="{49BDA122-1616-454A-8B30-F2E7B9AA67D8}" type="parTrans" cxnId="{62D59EDB-7452-4FCC-B8BF-776E2D104EA6}">
      <dgm:prSet/>
      <dgm:spPr/>
      <dgm:t>
        <a:bodyPr/>
        <a:lstStyle/>
        <a:p>
          <a:endParaRPr lang="ru-RU"/>
        </a:p>
      </dgm:t>
    </dgm:pt>
    <dgm:pt modelId="{4C289EF5-A64F-4843-BCC2-4C7A37E87B21}" type="sibTrans" cxnId="{62D59EDB-7452-4FCC-B8BF-776E2D104EA6}">
      <dgm:prSet/>
      <dgm:spPr/>
      <dgm:t>
        <a:bodyPr/>
        <a:lstStyle/>
        <a:p>
          <a:endParaRPr lang="ru-RU"/>
        </a:p>
      </dgm:t>
    </dgm:pt>
    <dgm:pt modelId="{B0B10C1A-00AF-44CC-BDDA-4C222CCEEA66}">
      <dgm:prSet/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</a:rPr>
            <a:t>ПРАВООХРАНИТЕЛЬНЫЕ ОРГАНЫ</a:t>
          </a:r>
          <a:endParaRPr lang="ru-RU" b="1" dirty="0">
            <a:solidFill>
              <a:schemeClr val="bg1"/>
            </a:solidFill>
          </a:endParaRPr>
        </a:p>
      </dgm:t>
    </dgm:pt>
    <dgm:pt modelId="{C7DA3710-1521-48DD-9355-BE214977501E}" type="parTrans" cxnId="{F75F589C-FC39-4F3E-9855-0015D1657FB6}">
      <dgm:prSet/>
      <dgm:spPr/>
      <dgm:t>
        <a:bodyPr/>
        <a:lstStyle/>
        <a:p>
          <a:endParaRPr lang="ru-RU"/>
        </a:p>
      </dgm:t>
    </dgm:pt>
    <dgm:pt modelId="{1C4A78C1-F833-4D9E-922D-3C4C7829CE2D}" type="sibTrans" cxnId="{F75F589C-FC39-4F3E-9855-0015D1657FB6}">
      <dgm:prSet/>
      <dgm:spPr/>
      <dgm:t>
        <a:bodyPr/>
        <a:lstStyle/>
        <a:p>
          <a:endParaRPr lang="ru-RU"/>
        </a:p>
      </dgm:t>
    </dgm:pt>
    <dgm:pt modelId="{11D2E687-83FA-47EF-B35E-E10C604967E2}">
      <dgm:prSet/>
      <dgm:spPr/>
      <dgm:t>
        <a:bodyPr/>
        <a:lstStyle/>
        <a:p>
          <a:r>
            <a:rPr lang="ru-RU" b="1" i="0" dirty="0" smtClean="0">
              <a:solidFill>
                <a:schemeClr val="bg1"/>
              </a:solidFill>
            </a:rPr>
            <a:t>ПРЕДОСТАВЛЕНИЕ ИНДИВИДУАЛЬНЫХ ПРОФЕССИОНАЛЬНЫХ УСЛУГ В ЧАСТНЫХ КАБИНЕТАХ</a:t>
          </a:r>
          <a:endParaRPr lang="ru-RU" b="1" i="0" dirty="0">
            <a:solidFill>
              <a:schemeClr val="bg1"/>
            </a:solidFill>
          </a:endParaRPr>
        </a:p>
      </dgm:t>
    </dgm:pt>
    <dgm:pt modelId="{551E86CB-A319-4F81-90B4-82C1ED183AB9}" type="parTrans" cxnId="{F6037D15-45D5-4458-B3FB-0F33FFF0054A}">
      <dgm:prSet/>
      <dgm:spPr/>
      <dgm:t>
        <a:bodyPr/>
        <a:lstStyle/>
        <a:p>
          <a:endParaRPr lang="ru-RU"/>
        </a:p>
      </dgm:t>
    </dgm:pt>
    <dgm:pt modelId="{C1D8CBDE-A635-4606-845B-41B3ADB8C46F}" type="sibTrans" cxnId="{F6037D15-45D5-4458-B3FB-0F33FFF0054A}">
      <dgm:prSet/>
      <dgm:spPr/>
      <dgm:t>
        <a:bodyPr/>
        <a:lstStyle/>
        <a:p>
          <a:endParaRPr lang="ru-RU"/>
        </a:p>
      </dgm:t>
    </dgm:pt>
    <dgm:pt modelId="{B7B05DB2-4FD6-488D-B75E-874152DBBD67}" type="pres">
      <dgm:prSet presAssocID="{5199C6B3-0C68-4BED-8520-8355930622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A0EEE-7C77-416D-9DC4-9A4B1551C301}" type="pres">
      <dgm:prSet presAssocID="{5A64CFC3-3CA8-43AF-8D57-46861E6058A2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16FD8-D2BD-46FA-B8A0-64782D149B95}" type="pres">
      <dgm:prSet presAssocID="{A447CA42-A8A4-4EA1-A940-9D3FAE77E2AB}" presName="spacer" presStyleCnt="0"/>
      <dgm:spPr/>
    </dgm:pt>
    <dgm:pt modelId="{653B6A8C-94D8-483F-BF41-E9360A1DA8DD}" type="pres">
      <dgm:prSet presAssocID="{81E2C67D-70D2-40F9-A8AE-4D3D22033062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A446E-DD1D-4688-B19A-5941875AF12B}" type="pres">
      <dgm:prSet presAssocID="{4448A079-4A0B-4E98-AE10-A53DA434B8B8}" presName="spacer" presStyleCnt="0"/>
      <dgm:spPr/>
    </dgm:pt>
    <dgm:pt modelId="{1D2A932D-2FD3-4DAC-AFA2-D62A36A50C9F}" type="pres">
      <dgm:prSet presAssocID="{4F116DEF-BFD6-44C8-A39C-D026DC70DFF1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617EE-C90E-475A-9D0A-AF9D9628F335}" type="pres">
      <dgm:prSet presAssocID="{2D095E08-6A41-4A34-981B-67D903AF915B}" presName="spacer" presStyleCnt="0"/>
      <dgm:spPr/>
    </dgm:pt>
    <dgm:pt modelId="{FA2A6F73-CADA-4A59-9A36-23C14941F0B0}" type="pres">
      <dgm:prSet presAssocID="{D83A69DD-CF04-4773-ACBD-77C789F47B3D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76FC1-8419-4A99-AABD-0A74369A9DBA}" type="pres">
      <dgm:prSet presAssocID="{7BBAC2E7-0273-409A-B5B7-5FC950AAE09D}" presName="spacer" presStyleCnt="0"/>
      <dgm:spPr/>
    </dgm:pt>
    <dgm:pt modelId="{469FBB0E-B8A7-44D3-92BC-C2023093A4B7}" type="pres">
      <dgm:prSet presAssocID="{11D2E687-83FA-47EF-B35E-E10C604967E2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0BE8C-798F-4D61-B57A-DC2E53CA30B3}" type="pres">
      <dgm:prSet presAssocID="{C1D8CBDE-A635-4606-845B-41B3ADB8C46F}" presName="spacer" presStyleCnt="0"/>
      <dgm:spPr/>
    </dgm:pt>
    <dgm:pt modelId="{87D53568-6891-4A67-906D-91E288D0CB4C}" type="pres">
      <dgm:prSet presAssocID="{EC46AC6E-DC54-40EE-AC77-28A3B3AC4F8C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9E070-2792-40B5-860B-5F12C8BB49AA}" type="pres">
      <dgm:prSet presAssocID="{6FECBC53-9EF4-4481-BE2D-04EF4E6A92E4}" presName="spacer" presStyleCnt="0"/>
      <dgm:spPr/>
    </dgm:pt>
    <dgm:pt modelId="{827538F8-EB3B-4190-8932-4E212EBD34F6}" type="pres">
      <dgm:prSet presAssocID="{2A038CA3-8E4F-4F74-847E-EECB82CCAB8B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524EF-F161-45B6-AD87-C361395C55A6}" type="pres">
      <dgm:prSet presAssocID="{A752710B-348F-446B-AD9C-7AE5F175BFD0}" presName="spacer" presStyleCnt="0"/>
      <dgm:spPr/>
    </dgm:pt>
    <dgm:pt modelId="{116AFFD3-316F-4169-8699-33D0478315BD}" type="pres">
      <dgm:prSet presAssocID="{D5E45E99-80F1-4805-A7A8-AC521F08F542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11431-04E2-40C4-8F85-DF8DE3E0EC45}" type="pres">
      <dgm:prSet presAssocID="{4C289EF5-A64F-4843-BCC2-4C7A37E87B21}" presName="spacer" presStyleCnt="0"/>
      <dgm:spPr/>
    </dgm:pt>
    <dgm:pt modelId="{1DB0C28E-087B-49F4-AEAD-4935F3300C0F}" type="pres">
      <dgm:prSet presAssocID="{B0B10C1A-00AF-44CC-BDDA-4C222CCEEA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BCA6B2-90F0-4738-9E99-338F2FA33AF1}" srcId="{5199C6B3-0C68-4BED-8520-83559306225E}" destId="{2A038CA3-8E4F-4F74-847E-EECB82CCAB8B}" srcOrd="6" destOrd="0" parTransId="{DE733C8C-E79D-414E-A378-3680F66A1571}" sibTransId="{A752710B-348F-446B-AD9C-7AE5F175BFD0}"/>
    <dgm:cxn modelId="{60C03492-9FCD-4FA7-9358-723E46753F09}" srcId="{5199C6B3-0C68-4BED-8520-83559306225E}" destId="{EC46AC6E-DC54-40EE-AC77-28A3B3AC4F8C}" srcOrd="5" destOrd="0" parTransId="{40EEF04F-F6DA-4D1D-B389-A49AE3759678}" sibTransId="{6FECBC53-9EF4-4481-BE2D-04EF4E6A92E4}"/>
    <dgm:cxn modelId="{ED9C1DF8-6EDC-4D40-9908-CA326A268FE0}" type="presOf" srcId="{5A64CFC3-3CA8-43AF-8D57-46861E6058A2}" destId="{033A0EEE-7C77-416D-9DC4-9A4B1551C301}" srcOrd="0" destOrd="0" presId="urn:microsoft.com/office/officeart/2005/8/layout/vList2"/>
    <dgm:cxn modelId="{AAD9EEE6-9FD2-4DD7-811D-30268B2D1BDF}" type="presOf" srcId="{4F116DEF-BFD6-44C8-A39C-D026DC70DFF1}" destId="{1D2A932D-2FD3-4DAC-AFA2-D62A36A50C9F}" srcOrd="0" destOrd="0" presId="urn:microsoft.com/office/officeart/2005/8/layout/vList2"/>
    <dgm:cxn modelId="{FD2A07DD-9626-407F-9FA0-A675067E1922}" srcId="{5199C6B3-0C68-4BED-8520-83559306225E}" destId="{5A64CFC3-3CA8-43AF-8D57-46861E6058A2}" srcOrd="0" destOrd="0" parTransId="{0D8BA927-6E0A-4B09-9C2B-F160F8FA5B3F}" sibTransId="{A447CA42-A8A4-4EA1-A940-9D3FAE77E2AB}"/>
    <dgm:cxn modelId="{4501F063-4AD2-4137-A19A-DEF91C2D7B49}" srcId="{5199C6B3-0C68-4BED-8520-83559306225E}" destId="{4F116DEF-BFD6-44C8-A39C-D026DC70DFF1}" srcOrd="2" destOrd="0" parTransId="{CF948BAB-EA8E-4C87-938D-15EEB9908A14}" sibTransId="{2D095E08-6A41-4A34-981B-67D903AF915B}"/>
    <dgm:cxn modelId="{F6037D15-45D5-4458-B3FB-0F33FFF0054A}" srcId="{5199C6B3-0C68-4BED-8520-83559306225E}" destId="{11D2E687-83FA-47EF-B35E-E10C604967E2}" srcOrd="4" destOrd="0" parTransId="{551E86CB-A319-4F81-90B4-82C1ED183AB9}" sibTransId="{C1D8CBDE-A635-4606-845B-41B3ADB8C46F}"/>
    <dgm:cxn modelId="{FB8A7C92-504D-41A2-A997-234A469FF606}" srcId="{5199C6B3-0C68-4BED-8520-83559306225E}" destId="{D83A69DD-CF04-4773-ACBD-77C789F47B3D}" srcOrd="3" destOrd="0" parTransId="{5FB2EDC1-BCC6-4DDB-A8C0-21994C613D9A}" sibTransId="{7BBAC2E7-0273-409A-B5B7-5FC950AAE09D}"/>
    <dgm:cxn modelId="{F75F589C-FC39-4F3E-9855-0015D1657FB6}" srcId="{5199C6B3-0C68-4BED-8520-83559306225E}" destId="{B0B10C1A-00AF-44CC-BDDA-4C222CCEEA66}" srcOrd="8" destOrd="0" parTransId="{C7DA3710-1521-48DD-9355-BE214977501E}" sibTransId="{1C4A78C1-F833-4D9E-922D-3C4C7829CE2D}"/>
    <dgm:cxn modelId="{50245075-1092-41F6-B98F-160D9001A8C2}" srcId="{5199C6B3-0C68-4BED-8520-83559306225E}" destId="{81E2C67D-70D2-40F9-A8AE-4D3D22033062}" srcOrd="1" destOrd="0" parTransId="{33AB761F-BCAC-4280-81E4-ED996084E188}" sibTransId="{4448A079-4A0B-4E98-AE10-A53DA434B8B8}"/>
    <dgm:cxn modelId="{96DE13EC-19FA-4715-81E3-4B75401B76AF}" type="presOf" srcId="{D83A69DD-CF04-4773-ACBD-77C789F47B3D}" destId="{FA2A6F73-CADA-4A59-9A36-23C14941F0B0}" srcOrd="0" destOrd="0" presId="urn:microsoft.com/office/officeart/2005/8/layout/vList2"/>
    <dgm:cxn modelId="{5E4A2A80-BA1F-4E44-8E1C-CE289DBC31E2}" type="presOf" srcId="{11D2E687-83FA-47EF-B35E-E10C604967E2}" destId="{469FBB0E-B8A7-44D3-92BC-C2023093A4B7}" srcOrd="0" destOrd="0" presId="urn:microsoft.com/office/officeart/2005/8/layout/vList2"/>
    <dgm:cxn modelId="{90F97BA5-E5F0-4487-A3DE-9DB9EAEC589F}" type="presOf" srcId="{B0B10C1A-00AF-44CC-BDDA-4C222CCEEA66}" destId="{1DB0C28E-087B-49F4-AEAD-4935F3300C0F}" srcOrd="0" destOrd="0" presId="urn:microsoft.com/office/officeart/2005/8/layout/vList2"/>
    <dgm:cxn modelId="{C84003EC-533A-4F70-8D54-C742D830A3DC}" type="presOf" srcId="{81E2C67D-70D2-40F9-A8AE-4D3D22033062}" destId="{653B6A8C-94D8-483F-BF41-E9360A1DA8DD}" srcOrd="0" destOrd="0" presId="urn:microsoft.com/office/officeart/2005/8/layout/vList2"/>
    <dgm:cxn modelId="{62D59EDB-7452-4FCC-B8BF-776E2D104EA6}" srcId="{5199C6B3-0C68-4BED-8520-83559306225E}" destId="{D5E45E99-80F1-4805-A7A8-AC521F08F542}" srcOrd="7" destOrd="0" parTransId="{49BDA122-1616-454A-8B30-F2E7B9AA67D8}" sibTransId="{4C289EF5-A64F-4843-BCC2-4C7A37E87B21}"/>
    <dgm:cxn modelId="{A8713D9B-B531-4EFA-84BF-93A6F2EA3673}" type="presOf" srcId="{D5E45E99-80F1-4805-A7A8-AC521F08F542}" destId="{116AFFD3-316F-4169-8699-33D0478315BD}" srcOrd="0" destOrd="0" presId="urn:microsoft.com/office/officeart/2005/8/layout/vList2"/>
    <dgm:cxn modelId="{D9F1A92F-ED3A-4BE2-98FC-6F03487244E9}" type="presOf" srcId="{2A038CA3-8E4F-4F74-847E-EECB82CCAB8B}" destId="{827538F8-EB3B-4190-8932-4E212EBD34F6}" srcOrd="0" destOrd="0" presId="urn:microsoft.com/office/officeart/2005/8/layout/vList2"/>
    <dgm:cxn modelId="{188073D8-F3A6-43FF-9118-86C01BB71E02}" type="presOf" srcId="{5199C6B3-0C68-4BED-8520-83559306225E}" destId="{B7B05DB2-4FD6-488D-B75E-874152DBBD67}" srcOrd="0" destOrd="0" presId="urn:microsoft.com/office/officeart/2005/8/layout/vList2"/>
    <dgm:cxn modelId="{50CD2AE2-5621-4078-B8B4-BE417E3582C7}" type="presOf" srcId="{EC46AC6E-DC54-40EE-AC77-28A3B3AC4F8C}" destId="{87D53568-6891-4A67-906D-91E288D0CB4C}" srcOrd="0" destOrd="0" presId="urn:microsoft.com/office/officeart/2005/8/layout/vList2"/>
    <dgm:cxn modelId="{F8FA1B8C-BE42-4C2D-AFBF-FAF4F827ED33}" type="presParOf" srcId="{B7B05DB2-4FD6-488D-B75E-874152DBBD67}" destId="{033A0EEE-7C77-416D-9DC4-9A4B1551C301}" srcOrd="0" destOrd="0" presId="urn:microsoft.com/office/officeart/2005/8/layout/vList2"/>
    <dgm:cxn modelId="{21E6B52F-C697-42C2-9220-AB95525FC553}" type="presParOf" srcId="{B7B05DB2-4FD6-488D-B75E-874152DBBD67}" destId="{CCD16FD8-D2BD-46FA-B8A0-64782D149B95}" srcOrd="1" destOrd="0" presId="urn:microsoft.com/office/officeart/2005/8/layout/vList2"/>
    <dgm:cxn modelId="{B7CB8EC3-138D-48F7-A009-E484BEC8ADB1}" type="presParOf" srcId="{B7B05DB2-4FD6-488D-B75E-874152DBBD67}" destId="{653B6A8C-94D8-483F-BF41-E9360A1DA8DD}" srcOrd="2" destOrd="0" presId="urn:microsoft.com/office/officeart/2005/8/layout/vList2"/>
    <dgm:cxn modelId="{A87ABD88-D0C6-4378-9999-B9580E57DC18}" type="presParOf" srcId="{B7B05DB2-4FD6-488D-B75E-874152DBBD67}" destId="{6A2A446E-DD1D-4688-B19A-5941875AF12B}" srcOrd="3" destOrd="0" presId="urn:microsoft.com/office/officeart/2005/8/layout/vList2"/>
    <dgm:cxn modelId="{140F7873-17E5-40F4-898D-A8C6C9CF05ED}" type="presParOf" srcId="{B7B05DB2-4FD6-488D-B75E-874152DBBD67}" destId="{1D2A932D-2FD3-4DAC-AFA2-D62A36A50C9F}" srcOrd="4" destOrd="0" presId="urn:microsoft.com/office/officeart/2005/8/layout/vList2"/>
    <dgm:cxn modelId="{036EF291-C86F-401F-9B15-03A44DBF0033}" type="presParOf" srcId="{B7B05DB2-4FD6-488D-B75E-874152DBBD67}" destId="{F9D617EE-C90E-475A-9D0A-AF9D9628F335}" srcOrd="5" destOrd="0" presId="urn:microsoft.com/office/officeart/2005/8/layout/vList2"/>
    <dgm:cxn modelId="{360CF229-0FD5-4C8F-84F1-BCF15C3809CA}" type="presParOf" srcId="{B7B05DB2-4FD6-488D-B75E-874152DBBD67}" destId="{FA2A6F73-CADA-4A59-9A36-23C14941F0B0}" srcOrd="6" destOrd="0" presId="urn:microsoft.com/office/officeart/2005/8/layout/vList2"/>
    <dgm:cxn modelId="{BD3D0721-50DC-441C-9DB9-C87BD877F062}" type="presParOf" srcId="{B7B05DB2-4FD6-488D-B75E-874152DBBD67}" destId="{9B276FC1-8419-4A99-AABD-0A74369A9DBA}" srcOrd="7" destOrd="0" presId="urn:microsoft.com/office/officeart/2005/8/layout/vList2"/>
    <dgm:cxn modelId="{C2EB3FDE-D00E-4E2A-8949-11A2B6CDFA24}" type="presParOf" srcId="{B7B05DB2-4FD6-488D-B75E-874152DBBD67}" destId="{469FBB0E-B8A7-44D3-92BC-C2023093A4B7}" srcOrd="8" destOrd="0" presId="urn:microsoft.com/office/officeart/2005/8/layout/vList2"/>
    <dgm:cxn modelId="{60D60491-8C69-4458-A08D-8F461C5F5552}" type="presParOf" srcId="{B7B05DB2-4FD6-488D-B75E-874152DBBD67}" destId="{4870BE8C-798F-4D61-B57A-DC2E53CA30B3}" srcOrd="9" destOrd="0" presId="urn:microsoft.com/office/officeart/2005/8/layout/vList2"/>
    <dgm:cxn modelId="{F7DCF1F2-FCC5-4829-B4F1-3AB3EF75C02E}" type="presParOf" srcId="{B7B05DB2-4FD6-488D-B75E-874152DBBD67}" destId="{87D53568-6891-4A67-906D-91E288D0CB4C}" srcOrd="10" destOrd="0" presId="urn:microsoft.com/office/officeart/2005/8/layout/vList2"/>
    <dgm:cxn modelId="{4478705D-42B9-491B-838E-08E66B155BD4}" type="presParOf" srcId="{B7B05DB2-4FD6-488D-B75E-874152DBBD67}" destId="{BE69E070-2792-40B5-860B-5F12C8BB49AA}" srcOrd="11" destOrd="0" presId="urn:microsoft.com/office/officeart/2005/8/layout/vList2"/>
    <dgm:cxn modelId="{8E386758-D4E7-4514-97A0-57212437DEED}" type="presParOf" srcId="{B7B05DB2-4FD6-488D-B75E-874152DBBD67}" destId="{827538F8-EB3B-4190-8932-4E212EBD34F6}" srcOrd="12" destOrd="0" presId="urn:microsoft.com/office/officeart/2005/8/layout/vList2"/>
    <dgm:cxn modelId="{B01E2A17-79C4-4C4D-B08D-A7B02C39014E}" type="presParOf" srcId="{B7B05DB2-4FD6-488D-B75E-874152DBBD67}" destId="{939524EF-F161-45B6-AD87-C361395C55A6}" srcOrd="13" destOrd="0" presId="urn:microsoft.com/office/officeart/2005/8/layout/vList2"/>
    <dgm:cxn modelId="{9432A73C-3C8B-46A8-8B2F-234B7604DD62}" type="presParOf" srcId="{B7B05DB2-4FD6-488D-B75E-874152DBBD67}" destId="{116AFFD3-316F-4169-8699-33D0478315BD}" srcOrd="14" destOrd="0" presId="urn:microsoft.com/office/officeart/2005/8/layout/vList2"/>
    <dgm:cxn modelId="{24862FA5-60DE-4B29-B141-A4B0C766B9FF}" type="presParOf" srcId="{B7B05DB2-4FD6-488D-B75E-874152DBBD67}" destId="{13911431-04E2-40C4-8F85-DF8DE3E0EC45}" srcOrd="15" destOrd="0" presId="urn:microsoft.com/office/officeart/2005/8/layout/vList2"/>
    <dgm:cxn modelId="{58BD4DB1-9D2D-422F-A281-36CA4F48FB9C}" type="presParOf" srcId="{B7B05DB2-4FD6-488D-B75E-874152DBBD67}" destId="{1DB0C28E-087B-49F4-AEAD-4935F3300C0F}" srcOrd="1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33341-D39B-44FD-A2DA-53D88422723D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9E5EC-97A0-41B9-9882-29D75C9218B1}">
      <dgm:prSet custT="1"/>
      <dgm:spPr/>
      <dgm:t>
        <a:bodyPr/>
        <a:lstStyle/>
        <a:p>
          <a:pPr rtl="0"/>
          <a:r>
            <a:rPr lang="ru-RU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ВОЗМОЖНОСТИ ДЛЯ ТВОРЧЕСКОЙ РЕАЛИЗАЦИИ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5FD523-DCD4-4381-A4CA-48E4FC63E81A}" type="parTrans" cxnId="{75E4E417-7F10-476B-8D84-405865E06934}">
      <dgm:prSet/>
      <dgm:spPr/>
      <dgm:t>
        <a:bodyPr/>
        <a:lstStyle/>
        <a:p>
          <a:endParaRPr lang="ru-RU"/>
        </a:p>
      </dgm:t>
    </dgm:pt>
    <dgm:pt modelId="{7B2A2A55-0311-4852-BACC-C233F2221072}" type="sibTrans" cxnId="{75E4E417-7F10-476B-8D84-405865E06934}">
      <dgm:prSet/>
      <dgm:spPr/>
      <dgm:t>
        <a:bodyPr/>
        <a:lstStyle/>
        <a:p>
          <a:endParaRPr lang="ru-RU"/>
        </a:p>
      </dgm:t>
    </dgm:pt>
    <dgm:pt modelId="{63462D05-E64F-4F3B-A221-05F3EE63F5EE}">
      <dgm:prSet custT="1"/>
      <dgm:spPr/>
      <dgm:t>
        <a:bodyPr/>
        <a:lstStyle/>
        <a:p>
          <a:r>
            <a:rPr lang="ru-RU" sz="2000" b="0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НЕПРЕРЫВНЫЙ ПРОЦЕСС СОВЕРШЕНСТВОВАНИЯ</a:t>
          </a:r>
          <a:endParaRPr lang="ru-RU" sz="20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92B2E7-700F-47D3-A6A0-54D1F5A67CDE}" type="parTrans" cxnId="{6B156789-3216-4C56-B738-80643AD4AD10}">
      <dgm:prSet/>
      <dgm:spPr/>
      <dgm:t>
        <a:bodyPr/>
        <a:lstStyle/>
        <a:p>
          <a:endParaRPr lang="ru-RU"/>
        </a:p>
      </dgm:t>
    </dgm:pt>
    <dgm:pt modelId="{94583791-88F9-42CE-9BCE-0F2D7B1FF7B6}" type="sibTrans" cxnId="{6B156789-3216-4C56-B738-80643AD4AD10}">
      <dgm:prSet/>
      <dgm:spPr/>
      <dgm:t>
        <a:bodyPr/>
        <a:lstStyle/>
        <a:p>
          <a:endParaRPr lang="ru-RU"/>
        </a:p>
      </dgm:t>
    </dgm:pt>
    <dgm:pt modelId="{5D27DC0A-246D-4A80-BE14-042556C15E77}">
      <dgm:prSet custT="1"/>
      <dgm:spPr/>
      <dgm:t>
        <a:bodyPr/>
        <a:lstStyle/>
        <a:p>
          <a:r>
            <a:rPr lang="ru-RU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НАЛИЧИЕ СОЦИАЛЬНЫХ ГАРАНТИЙ 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16EBB-554D-430E-8C36-CAEF67FBB446}" type="parTrans" cxnId="{1754DB80-E01D-40FB-8B24-5F83EE6379D7}">
      <dgm:prSet/>
      <dgm:spPr/>
      <dgm:t>
        <a:bodyPr/>
        <a:lstStyle/>
        <a:p>
          <a:endParaRPr lang="ru-RU"/>
        </a:p>
      </dgm:t>
    </dgm:pt>
    <dgm:pt modelId="{B9EFB7C5-E78C-4FAB-A034-CCF6430A9ECD}" type="sibTrans" cxnId="{1754DB80-E01D-40FB-8B24-5F83EE6379D7}">
      <dgm:prSet/>
      <dgm:spPr/>
      <dgm:t>
        <a:bodyPr/>
        <a:lstStyle/>
        <a:p>
          <a:endParaRPr lang="ru-RU"/>
        </a:p>
      </dgm:t>
    </dgm:pt>
    <dgm:pt modelId="{03D2C49B-C86C-41D1-B9A8-27F9891CAAC1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РОСТ ОПЛАТЫ ТРУДА В СВЯЗИ С УВЕЛИЧЕНИЕМ ИНТЕРЕСА ПОТРЕБИТЕЛЕЙ ДАННОГО ВИДА УСЛУГ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DD25B29-AD95-41F1-BEF7-203009AE8ABB}" type="parTrans" cxnId="{595628C3-275D-43A7-B3B6-5E50EC12F085}">
      <dgm:prSet/>
      <dgm:spPr/>
      <dgm:t>
        <a:bodyPr/>
        <a:lstStyle/>
        <a:p>
          <a:endParaRPr lang="ru-RU"/>
        </a:p>
      </dgm:t>
    </dgm:pt>
    <dgm:pt modelId="{869EB1F4-BEC9-4B76-80C5-52502CFD4FA3}" type="sibTrans" cxnId="{595628C3-275D-43A7-B3B6-5E50EC12F085}">
      <dgm:prSet/>
      <dgm:spPr/>
      <dgm:t>
        <a:bodyPr/>
        <a:lstStyle/>
        <a:p>
          <a:endParaRPr lang="ru-RU"/>
        </a:p>
      </dgm:t>
    </dgm:pt>
    <dgm:pt modelId="{298203C6-5730-4B3B-AE67-17F4D0441478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БОЛЬШОЙ ВЫБОР СФЕР ДЕЯТЕЛЬНОСТИ ДЛЯ ТРУДОУСТРОЙСТВА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2F5C6-23C3-45C3-B6A0-97555E2F0EFB}" type="parTrans" cxnId="{DA846108-B20A-4967-B29C-CA703F915A9D}">
      <dgm:prSet/>
      <dgm:spPr/>
      <dgm:t>
        <a:bodyPr/>
        <a:lstStyle/>
        <a:p>
          <a:endParaRPr lang="ru-RU"/>
        </a:p>
      </dgm:t>
    </dgm:pt>
    <dgm:pt modelId="{44D0A8EE-E019-422E-945B-9700258AD0EA}" type="sibTrans" cxnId="{DA846108-B20A-4967-B29C-CA703F915A9D}">
      <dgm:prSet/>
      <dgm:spPr/>
      <dgm:t>
        <a:bodyPr/>
        <a:lstStyle/>
        <a:p>
          <a:endParaRPr lang="ru-RU"/>
        </a:p>
      </dgm:t>
    </dgm:pt>
    <dgm:pt modelId="{B7CDF98B-8426-4667-B246-32833044D159}" type="pres">
      <dgm:prSet presAssocID="{66E33341-D39B-44FD-A2DA-53D8842272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28DECC-34E1-4DC7-8B87-E38F3862A122}" type="pres">
      <dgm:prSet presAssocID="{2069E5EC-97A0-41B9-9882-29D75C9218B1}" presName="parentText" presStyleLbl="node1" presStyleIdx="0" presStyleCnt="5" custLinFactY="100000" custLinFactNeighborX="-1847" custLinFactNeighborY="110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5261B-33DF-47F8-A2C2-8FC8805DBD0D}" type="pres">
      <dgm:prSet presAssocID="{7B2A2A55-0311-4852-BACC-C233F2221072}" presName="spacer" presStyleCnt="0"/>
      <dgm:spPr/>
    </dgm:pt>
    <dgm:pt modelId="{AA7D475C-915E-4629-A5DD-963BBADFCB91}" type="pres">
      <dgm:prSet presAssocID="{298203C6-5730-4B3B-AE67-17F4D0441478}" presName="parentText" presStyleLbl="node1" presStyleIdx="1" presStyleCnt="5" custLinFactY="300338" custLinFactNeighborX="-584" custLinFactNeighborY="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0DE46-CD38-43A7-B4DC-CCD68951EECE}" type="pres">
      <dgm:prSet presAssocID="{44D0A8EE-E019-422E-945B-9700258AD0EA}" presName="spacer" presStyleCnt="0"/>
      <dgm:spPr/>
    </dgm:pt>
    <dgm:pt modelId="{04361AE4-DEFE-430E-9BC0-FED9BEA4E54E}" type="pres">
      <dgm:prSet presAssocID="{03D2C49B-C86C-41D1-B9A8-27F9891CAAC1}" presName="parentText" presStyleLbl="node1" presStyleIdx="2" presStyleCnt="5" custLinFactY="-300000" custLinFactNeighborX="-876" custLinFactNeighborY="-3450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FB476-3A72-421B-BAEE-4B76280B724D}" type="pres">
      <dgm:prSet presAssocID="{869EB1F4-BEC9-4B76-80C5-52502CFD4FA3}" presName="spacer" presStyleCnt="0"/>
      <dgm:spPr/>
    </dgm:pt>
    <dgm:pt modelId="{A808416A-45BB-4FA4-AB20-81888D13D57D}" type="pres">
      <dgm:prSet presAssocID="{63462D05-E64F-4F3B-A221-05F3EE63F5EE}" presName="parentText" presStyleLbl="node1" presStyleIdx="3" presStyleCnt="5" custLinFactY="-99546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DC72B-E99D-4BCF-80B6-93FA12A3669F}" type="pres">
      <dgm:prSet presAssocID="{94583791-88F9-42CE-9BCE-0F2D7B1FF7B6}" presName="spacer" presStyleCnt="0"/>
      <dgm:spPr/>
    </dgm:pt>
    <dgm:pt modelId="{7B2181FF-8477-4920-8519-9348251EBC41}" type="pres">
      <dgm:prSet presAssocID="{5D27DC0A-246D-4A80-BE14-042556C15E77}" presName="parentText" presStyleLbl="node1" presStyleIdx="4" presStyleCnt="5" custLinFactY="-100000" custLinFactNeighborX="0" custLinFactNeighborY="-1479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54DB80-E01D-40FB-8B24-5F83EE6379D7}" srcId="{66E33341-D39B-44FD-A2DA-53D88422723D}" destId="{5D27DC0A-246D-4A80-BE14-042556C15E77}" srcOrd="4" destOrd="0" parTransId="{2AE16EBB-554D-430E-8C36-CAEF67FBB446}" sibTransId="{B9EFB7C5-E78C-4FAB-A034-CCF6430A9ECD}"/>
    <dgm:cxn modelId="{6B156789-3216-4C56-B738-80643AD4AD10}" srcId="{66E33341-D39B-44FD-A2DA-53D88422723D}" destId="{63462D05-E64F-4F3B-A221-05F3EE63F5EE}" srcOrd="3" destOrd="0" parTransId="{4092B2E7-700F-47D3-A6A0-54D1F5A67CDE}" sibTransId="{94583791-88F9-42CE-9BCE-0F2D7B1FF7B6}"/>
    <dgm:cxn modelId="{75E4E417-7F10-476B-8D84-405865E06934}" srcId="{66E33341-D39B-44FD-A2DA-53D88422723D}" destId="{2069E5EC-97A0-41B9-9882-29D75C9218B1}" srcOrd="0" destOrd="0" parTransId="{9F5FD523-DCD4-4381-A4CA-48E4FC63E81A}" sibTransId="{7B2A2A55-0311-4852-BACC-C233F2221072}"/>
    <dgm:cxn modelId="{DA846108-B20A-4967-B29C-CA703F915A9D}" srcId="{66E33341-D39B-44FD-A2DA-53D88422723D}" destId="{298203C6-5730-4B3B-AE67-17F4D0441478}" srcOrd="1" destOrd="0" parTransId="{8162F5C6-23C3-45C3-B6A0-97555E2F0EFB}" sibTransId="{44D0A8EE-E019-422E-945B-9700258AD0EA}"/>
    <dgm:cxn modelId="{17F30039-0BB9-4624-BEAB-9B83550CE853}" type="presOf" srcId="{5D27DC0A-246D-4A80-BE14-042556C15E77}" destId="{7B2181FF-8477-4920-8519-9348251EBC41}" srcOrd="0" destOrd="0" presId="urn:microsoft.com/office/officeart/2005/8/layout/vList2"/>
    <dgm:cxn modelId="{27EEA47A-C952-4485-83A1-E0E2A23AF03C}" type="presOf" srcId="{66E33341-D39B-44FD-A2DA-53D88422723D}" destId="{B7CDF98B-8426-4667-B246-32833044D159}" srcOrd="0" destOrd="0" presId="urn:microsoft.com/office/officeart/2005/8/layout/vList2"/>
    <dgm:cxn modelId="{9F2089C6-893E-41C4-8514-9766FAA22F5B}" type="presOf" srcId="{2069E5EC-97A0-41B9-9882-29D75C9218B1}" destId="{AF28DECC-34E1-4DC7-8B87-E38F3862A122}" srcOrd="0" destOrd="0" presId="urn:microsoft.com/office/officeart/2005/8/layout/vList2"/>
    <dgm:cxn modelId="{0285B668-654F-4D87-A343-26270948397D}" type="presOf" srcId="{03D2C49B-C86C-41D1-B9A8-27F9891CAAC1}" destId="{04361AE4-DEFE-430E-9BC0-FED9BEA4E54E}" srcOrd="0" destOrd="0" presId="urn:microsoft.com/office/officeart/2005/8/layout/vList2"/>
    <dgm:cxn modelId="{47BD2552-4CEF-4E18-A593-44514FF50E93}" type="presOf" srcId="{298203C6-5730-4B3B-AE67-17F4D0441478}" destId="{AA7D475C-915E-4629-A5DD-963BBADFCB91}" srcOrd="0" destOrd="0" presId="urn:microsoft.com/office/officeart/2005/8/layout/vList2"/>
    <dgm:cxn modelId="{595628C3-275D-43A7-B3B6-5E50EC12F085}" srcId="{66E33341-D39B-44FD-A2DA-53D88422723D}" destId="{03D2C49B-C86C-41D1-B9A8-27F9891CAAC1}" srcOrd="2" destOrd="0" parTransId="{6DD25B29-AD95-41F1-BEF7-203009AE8ABB}" sibTransId="{869EB1F4-BEC9-4B76-80C5-52502CFD4FA3}"/>
    <dgm:cxn modelId="{9F77A93D-7161-4B01-8264-78EE033ABB2D}" type="presOf" srcId="{63462D05-E64F-4F3B-A221-05F3EE63F5EE}" destId="{A808416A-45BB-4FA4-AB20-81888D13D57D}" srcOrd="0" destOrd="0" presId="urn:microsoft.com/office/officeart/2005/8/layout/vList2"/>
    <dgm:cxn modelId="{BED0BE3E-F4EA-4900-A0D2-2D2E7C1262CD}" type="presParOf" srcId="{B7CDF98B-8426-4667-B246-32833044D159}" destId="{AF28DECC-34E1-4DC7-8B87-E38F3862A122}" srcOrd="0" destOrd="0" presId="urn:microsoft.com/office/officeart/2005/8/layout/vList2"/>
    <dgm:cxn modelId="{04E8E808-9F8A-4A3D-98D9-2930A67478A7}" type="presParOf" srcId="{B7CDF98B-8426-4667-B246-32833044D159}" destId="{54C5261B-33DF-47F8-A2C2-8FC8805DBD0D}" srcOrd="1" destOrd="0" presId="urn:microsoft.com/office/officeart/2005/8/layout/vList2"/>
    <dgm:cxn modelId="{97CBC9A3-1128-4C2E-9F8A-A67DBA671453}" type="presParOf" srcId="{B7CDF98B-8426-4667-B246-32833044D159}" destId="{AA7D475C-915E-4629-A5DD-963BBADFCB91}" srcOrd="2" destOrd="0" presId="urn:microsoft.com/office/officeart/2005/8/layout/vList2"/>
    <dgm:cxn modelId="{DFE8B6C0-12A9-4890-8D30-163CB6433E91}" type="presParOf" srcId="{B7CDF98B-8426-4667-B246-32833044D159}" destId="{7230DE46-CD38-43A7-B4DC-CCD68951EECE}" srcOrd="3" destOrd="0" presId="urn:microsoft.com/office/officeart/2005/8/layout/vList2"/>
    <dgm:cxn modelId="{994EB7B5-D3DB-4C26-8BFB-13B00C71FF11}" type="presParOf" srcId="{B7CDF98B-8426-4667-B246-32833044D159}" destId="{04361AE4-DEFE-430E-9BC0-FED9BEA4E54E}" srcOrd="4" destOrd="0" presId="urn:microsoft.com/office/officeart/2005/8/layout/vList2"/>
    <dgm:cxn modelId="{364C5704-AD68-4861-911E-A4278E0F0AEE}" type="presParOf" srcId="{B7CDF98B-8426-4667-B246-32833044D159}" destId="{344FB476-3A72-421B-BAEE-4B76280B724D}" srcOrd="5" destOrd="0" presId="urn:microsoft.com/office/officeart/2005/8/layout/vList2"/>
    <dgm:cxn modelId="{C5916D25-9F81-483C-BA7E-B7E2E4C30703}" type="presParOf" srcId="{B7CDF98B-8426-4667-B246-32833044D159}" destId="{A808416A-45BB-4FA4-AB20-81888D13D57D}" srcOrd="6" destOrd="0" presId="urn:microsoft.com/office/officeart/2005/8/layout/vList2"/>
    <dgm:cxn modelId="{20F31958-F4EC-498D-B333-5CFBC89FEC51}" type="presParOf" srcId="{B7CDF98B-8426-4667-B246-32833044D159}" destId="{89FDC72B-E99D-4BCF-80B6-93FA12A3669F}" srcOrd="7" destOrd="0" presId="urn:microsoft.com/office/officeart/2005/8/layout/vList2"/>
    <dgm:cxn modelId="{32B6C441-C16D-453B-9262-7DD849831663}" type="presParOf" srcId="{B7CDF98B-8426-4667-B246-32833044D159}" destId="{7B2181FF-8477-4920-8519-9348251EBC41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8F1F96-445A-498E-ABEB-FCD7C0D0D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3CC743F-C728-4437-8CE8-13EA91BF4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800BEBE-1CFC-438C-83D5-958118A4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6DA2BE-D85F-4F17-B54F-EE8D31B5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38FDB30-988F-4BB3-9779-E2CE129D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701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6EB075-EBF9-4C47-AB9F-77D36F4B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5B501F4-C7FB-478D-B816-1519FCB00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0702A88-D6E4-437E-BE25-9E9B330E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F4BF5B8-42E3-480E-A7CF-EB13C6D5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D7693F-D737-40C8-A868-CB40036F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190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6F48840-A22E-40F6-B15D-9715300A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AE016CA-E960-47A3-9164-E86B449E5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2D0BD6-31CE-417D-806A-8126F62F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55D078D-E724-4A84-83CC-1F4AAB3F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FA276FD-9E82-4D8C-B80D-76E190F1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06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89B5A9-469D-4A06-B13A-6253DD6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F5F108-8A9C-4A04-81D1-A675C1190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F5F8BF2-8B3D-4672-BB58-D3621949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A5DE86-D115-4946-95E7-2CF39906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FFCB34-D031-463E-AEC8-ED73689E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758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950DD1-5B47-4359-8280-0ACFB06B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BE36A6-5FF6-4AE0-83FF-20A66F3E1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2622FB6-6728-4136-9B09-DE6ECE80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8CAF834-0D3C-491A-9778-6A608F30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C97C0F9-F15E-4DC8-AED2-53A54341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967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9D9476-D573-471F-8B72-225E9F14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4757B8-0D23-420B-B5CD-B6A64FEF8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3CD8D33-92AA-4735-9C56-E4CE724EE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021BE4C-FB41-4492-9691-007ADAE1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9FB3C19-67E4-4E89-9F05-3DD6737B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460BF9D-87F6-42DE-8E59-D7163E9C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36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ED2974-AB2C-499A-A52C-751A004D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10CC7E0-3EE0-45DC-B7AC-2D48B72D1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6E2535E-C9C7-4FE1-9E2E-A3DFD57C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10319E6-A9DC-45C6-B75E-F14CB58A3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746B1BB-A89B-4D20-8262-DAE877731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FE6B400-6214-4D42-ACFE-F851727A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81F668F-4137-4BBB-84AE-C1CC436D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FCC1F44-4E19-4805-BEC2-E7D3D0FF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5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512052-3F62-4559-B2BC-6EDF6C79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0B52BF5-8111-4DFC-8436-58F65A7B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70C4287-6AEF-409E-898D-913BC5E3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8C9C494-1044-41AD-AF90-BF6F4AFF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392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3DDD3FB-A1E2-43D7-915F-80EE038A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E4BF9A8-13F4-4E91-ACCD-CA1E682E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716A34E-8B72-4147-8F4C-6EFE63CB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240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955AEA-8B9A-450D-A43B-099161ED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50AD76-E36B-4714-9EFE-33351F03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98989AB-6EBD-4891-A233-763759859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54FFF68-3516-411B-B930-6401AC48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FEA6FF-75D3-485D-83C8-7A9A2036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B8F2A36-B99A-49F0-AB6D-C11CD0BC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853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353A41-0324-465E-8B5A-DB0BDD3A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01B2A45-BB21-420A-B3AD-EC268A77E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90004D6-0549-4EB4-8614-17D63C758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3D6485B-0E3C-4A79-9AAA-8A15D9EF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D3A2282-89D0-4CED-A0C7-32113750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629731-1B4E-4358-976F-171EBE41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4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5EE7B8-0570-48B9-8A7D-D1957350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5F696F7-AB76-401B-93A5-9A0120443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9EE49EC-B27F-4AD4-A6B1-647FF8023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7899-8185-4AB0-B01E-FDF62E57BBB9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5FFC951-0152-40B6-B3E0-0F278B37A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2174DE0-B779-46AC-AB0B-68FBBD0A4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47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70235F37-B345-4943-BFF0-EDEF3E7ECEC4}"/>
              </a:ext>
            </a:extLst>
          </p:cNvPr>
          <p:cNvSpPr/>
          <p:nvPr/>
        </p:nvSpPr>
        <p:spPr>
          <a:xfrm>
            <a:off x="9923611" y="-217504"/>
            <a:ext cx="2567669" cy="250949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E55FCA68-1BBF-4510-8EDC-DC39594EC366}"/>
              </a:ext>
            </a:extLst>
          </p:cNvPr>
          <p:cNvSpPr/>
          <p:nvPr/>
        </p:nvSpPr>
        <p:spPr>
          <a:xfrm>
            <a:off x="9290654" y="1333599"/>
            <a:ext cx="1916791" cy="191679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28933E-A87A-405C-8E05-E09A9D673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1451" y="1226935"/>
            <a:ext cx="9144000" cy="3624163"/>
          </a:xfrm>
        </p:spPr>
        <p:txBody>
          <a:bodyPr anchor="ctr"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44.03.05 - Педагогическое </a:t>
            </a:r>
            <a: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образование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06F477DB-82CB-4C15-B662-27964C21298D}"/>
              </a:ext>
            </a:extLst>
          </p:cNvPr>
          <p:cNvSpPr/>
          <p:nvPr/>
        </p:nvSpPr>
        <p:spPr>
          <a:xfrm>
            <a:off x="-624114" y="3751070"/>
            <a:ext cx="2895600" cy="2695405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183E559-8FF6-426E-9C61-BCE08A6D622E}"/>
              </a:ext>
            </a:extLst>
          </p:cNvPr>
          <p:cNvSpPr/>
          <p:nvPr/>
        </p:nvSpPr>
        <p:spPr>
          <a:xfrm>
            <a:off x="1257302" y="5303335"/>
            <a:ext cx="2028369" cy="185519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DC3BB2CE-8D18-4AC2-BEE8-724F39DED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48" y="185251"/>
            <a:ext cx="2895600" cy="1703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E29D8FF9-EE33-474A-91EB-FC2655234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888" y="0"/>
            <a:ext cx="1916792" cy="19167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921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70235F37-B345-4943-BFF0-EDEF3E7ECEC4}"/>
              </a:ext>
            </a:extLst>
          </p:cNvPr>
          <p:cNvSpPr/>
          <p:nvPr/>
        </p:nvSpPr>
        <p:spPr>
          <a:xfrm>
            <a:off x="240165" y="-417823"/>
            <a:ext cx="2567669" cy="250949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E55FCA68-1BBF-4510-8EDC-DC39594EC366}"/>
              </a:ext>
            </a:extLst>
          </p:cNvPr>
          <p:cNvSpPr/>
          <p:nvPr/>
        </p:nvSpPr>
        <p:spPr>
          <a:xfrm>
            <a:off x="-268740" y="1090543"/>
            <a:ext cx="1916791" cy="191679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28933E-A87A-405C-8E05-E09A9D673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1944" y="82720"/>
            <a:ext cx="6242878" cy="2437843"/>
          </a:xfrm>
        </p:spPr>
        <p:txBody>
          <a:bodyPr anchor="t"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НАПРАВЛЕНИЯ ПОДГОТОВКИ</a:t>
            </a:r>
            <a:endParaRPr lang="ru-RU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9961" y="2091676"/>
            <a:ext cx="8422178" cy="4756294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44.03.05 - Педагогическое образование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иностранный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44.03.05 - Педагогическое образование </a:t>
            </a: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 и иностранный язык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44.03.05 - Педагогическое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 Обществознание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44.03.05 - Педагогическое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(Начальное образование и Информатика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44.03.05 - Педагогическое образование </a:t>
            </a: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Литература)</a:t>
            </a: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06F477DB-82CB-4C15-B662-27964C21298D}"/>
              </a:ext>
            </a:extLst>
          </p:cNvPr>
          <p:cNvSpPr/>
          <p:nvPr/>
        </p:nvSpPr>
        <p:spPr>
          <a:xfrm>
            <a:off x="9920513" y="3910097"/>
            <a:ext cx="2895600" cy="2695405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183E559-8FF6-426E-9C61-BCE08A6D622E}"/>
              </a:ext>
            </a:extLst>
          </p:cNvPr>
          <p:cNvSpPr/>
          <p:nvPr/>
        </p:nvSpPr>
        <p:spPr>
          <a:xfrm>
            <a:off x="8906329" y="5217935"/>
            <a:ext cx="2028369" cy="185519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DC3BB2CE-8D18-4AC2-BEE8-724F39DED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837" y="5426"/>
            <a:ext cx="2895600" cy="1703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E29D8FF9-EE33-474A-91EB-FC2655234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47" y="828087"/>
            <a:ext cx="1916792" cy="19167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https://ooo-ado.ru/wp-content/uploads/2021/06/img_img_categories_27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65" y="3265930"/>
            <a:ext cx="3141818" cy="2345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439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2AA6D844-9CB2-4764-A23E-8DCB4DC52E41}"/>
              </a:ext>
            </a:extLst>
          </p:cNvPr>
          <p:cNvSpPr/>
          <p:nvPr/>
        </p:nvSpPr>
        <p:spPr>
          <a:xfrm>
            <a:off x="6130471" y="1825625"/>
            <a:ext cx="5939973" cy="4640699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F92FA50-EEF0-4227-84E3-923EABFD6403}"/>
              </a:ext>
            </a:extLst>
          </p:cNvPr>
          <p:cNvSpPr/>
          <p:nvPr/>
        </p:nvSpPr>
        <p:spPr>
          <a:xfrm>
            <a:off x="622299" y="1825625"/>
            <a:ext cx="5257800" cy="46406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Что ты будешь знать и уметь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299" y="1825625"/>
            <a:ext cx="5257800" cy="4879974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своему предмету (предметам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педагогику, возрастную и педагогическую 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психологию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дидактику и методику 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законодательства в области образования </a:t>
            </a:r>
            <a:endPara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49E7F7A3-EE71-4556-BD35-DD0E1DE53FD1}"/>
              </a:ext>
            </a:extLst>
          </p:cNvPr>
          <p:cNvSpPr/>
          <p:nvPr/>
        </p:nvSpPr>
        <p:spPr>
          <a:xfrm>
            <a:off x="11353800" y="6385505"/>
            <a:ext cx="983342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BF75FD51-94AF-41AD-9784-231E1C61A5E1}"/>
              </a:ext>
            </a:extLst>
          </p:cNvPr>
          <p:cNvSpPr/>
          <p:nvPr/>
        </p:nvSpPr>
        <p:spPr>
          <a:xfrm>
            <a:off x="11604172" y="5635490"/>
            <a:ext cx="1058637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A4B23863-FB74-4EA8-A2C4-F3E718D945DD}"/>
              </a:ext>
            </a:extLst>
          </p:cNvPr>
          <p:cNvSpPr txBox="1">
            <a:spLocks/>
          </p:cNvSpPr>
          <p:nvPr/>
        </p:nvSpPr>
        <p:spPr>
          <a:xfrm>
            <a:off x="6346372" y="1825625"/>
            <a:ext cx="5257800" cy="4879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увлечь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заинтересовать учебным материалом, повести за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собой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процесс обучения в группе учащихся, обеспечить дисциплину на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уроке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доходчиво, четко, ясно и убедительно объяснять учащимся материал по своему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 разными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людьми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противостоять воздействию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стрессогенных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 текстовыми редакторами, электронными таблицами, электронной почтой и браузерами, мультимедийным оборудованием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63D04B2D-B04E-4F43-8114-2A05D53E8642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="" xmlns:p14="http://schemas.microsoft.com/office/powerpoint/2010/main" val="284060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4160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Твоя будущая профессия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80974E6-98D4-480D-94B1-2B7186F778AE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1360" y="2544065"/>
            <a:ext cx="4200257" cy="2625161"/>
          </a:xfrm>
          <a:prstGeom prst="rect">
            <a:avLst/>
          </a:prstGeom>
        </p:spPr>
      </p:pic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838200" y="1825625"/>
            <a:ext cx="6086302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ПРЕПОДАВАТЕЛЬ </a:t>
            </a:r>
            <a:r>
              <a:rPr lang="ru-RU" dirty="0" smtClean="0">
                <a:solidFill>
                  <a:schemeClr val="bg1"/>
                </a:solidFill>
              </a:rPr>
              <a:t>ЭКОНОМИКИ И ИНОСТРАННОГО ЯЗЫКА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РЕПЕТИТОР</a:t>
            </a:r>
          </a:p>
          <a:p>
            <a:r>
              <a:rPr lang="ru-RU" dirty="0">
                <a:solidFill>
                  <a:schemeClr val="bg1"/>
                </a:solidFill>
              </a:rPr>
              <a:t>ПЕДАГОГ ДОПОЛНИТЕЛЬНОГО ОБРАЗОВАНИЯ</a:t>
            </a:r>
          </a:p>
          <a:p>
            <a:r>
              <a:rPr lang="ru-RU" dirty="0">
                <a:solidFill>
                  <a:schemeClr val="bg1"/>
                </a:solidFill>
              </a:rPr>
              <a:t>ПРЕПОДАВАТЕЛЬ ИСТОРИИ И ОБЩЕСТВОЗНАНИЯ</a:t>
            </a:r>
          </a:p>
          <a:p>
            <a:r>
              <a:rPr lang="ru-RU" dirty="0">
                <a:solidFill>
                  <a:schemeClr val="bg1"/>
                </a:solidFill>
              </a:rPr>
              <a:t>ПРЕПОДАВАТЕЛЬ РУССКОГО ЯЗЫКА И ЛИТЕРАТУРЫ</a:t>
            </a:r>
          </a:p>
          <a:p>
            <a:r>
              <a:rPr lang="ru-RU" dirty="0">
                <a:solidFill>
                  <a:schemeClr val="bg1"/>
                </a:solidFill>
              </a:rPr>
              <a:t>ПРЕПОДАВАТЕЛЬ ИНФОРМАТИКИ</a:t>
            </a:r>
          </a:p>
          <a:p>
            <a:r>
              <a:rPr lang="ru-RU" dirty="0">
                <a:solidFill>
                  <a:schemeClr val="bg1"/>
                </a:solidFill>
              </a:rPr>
              <a:t>ИНСТРУКТОР ПО ИНТЕРНЕТ-СЕРФИНГУ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ОРГАНИЗАТОР ДЕТСКОГО ДВИЖЕНИЯ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ТЬЮТОР</a:t>
            </a:r>
          </a:p>
          <a:p>
            <a:r>
              <a:rPr lang="ru-RU" dirty="0">
                <a:solidFill>
                  <a:schemeClr val="bg1"/>
                </a:solidFill>
              </a:rPr>
              <a:t>КУРАТОР ОНЛАЙН-ПЛАТФОРМЫ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58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91E6FA2-FE68-4A6A-AC8E-CA76062B9599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43647" cy="1661638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chemeClr val="bg1"/>
                </a:solidFill>
              </a:rPr>
              <a:t>ОБЛАСТИ ПРИМЕНЕНИЯ ПРОФЕССИИ</a:t>
            </a:r>
            <a:r>
              <a:rPr lang="ru-RU" sz="5400" dirty="0" smtClean="0">
                <a:solidFill>
                  <a:schemeClr val="bg1"/>
                </a:solidFill>
              </a:rPr>
              <a:t/>
            </a:r>
            <a:br>
              <a:rPr lang="ru-RU" sz="5400" dirty="0" smtClean="0">
                <a:solidFill>
                  <a:schemeClr val="bg1"/>
                </a:solidFill>
              </a:rPr>
            </a:br>
            <a:endParaRPr lang="ru-RU" sz="5400" dirty="0">
              <a:solidFill>
                <a:schemeClr val="bg1"/>
              </a:solidFill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745556076"/>
              </p:ext>
            </p:extLst>
          </p:nvPr>
        </p:nvGraphicFramePr>
        <p:xfrm>
          <a:off x="473825" y="1523663"/>
          <a:ext cx="11008021" cy="49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857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ПРЕИМУЩЕСТВА ПРОФЕССИИ: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044976"/>
              </p:ext>
            </p:extLst>
          </p:nvPr>
        </p:nvGraphicFramePr>
        <p:xfrm>
          <a:off x="210455" y="1910501"/>
          <a:ext cx="11393717" cy="4372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49E7F7A3-EE71-4556-BD35-DD0E1DE53FD1}"/>
              </a:ext>
            </a:extLst>
          </p:cNvPr>
          <p:cNvSpPr/>
          <p:nvPr/>
        </p:nvSpPr>
        <p:spPr>
          <a:xfrm>
            <a:off x="11353800" y="6385505"/>
            <a:ext cx="983342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BF75FD51-94AF-41AD-9784-231E1C61A5E1}"/>
              </a:ext>
            </a:extLst>
          </p:cNvPr>
          <p:cNvSpPr/>
          <p:nvPr/>
        </p:nvSpPr>
        <p:spPr>
          <a:xfrm>
            <a:off x="11604172" y="5635490"/>
            <a:ext cx="1058637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C06BA4C-240B-483F-AEED-B0E2E533572C}"/>
              </a:ext>
            </a:extLst>
          </p:cNvPr>
          <p:cNvSpPr/>
          <p:nvPr/>
        </p:nvSpPr>
        <p:spPr>
          <a:xfrm>
            <a:off x="6631805" y="6402737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="" xmlns:p14="http://schemas.microsoft.com/office/powerpoint/2010/main" val="17310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260</Words>
  <Application>Microsoft Office PowerPoint</Application>
  <PresentationFormat>Произвольный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44.03.05 - Педагогическое образование</vt:lpstr>
      <vt:lpstr>НАПРАВЛЕНИЯ ПОДГОТОВКИ</vt:lpstr>
      <vt:lpstr>Что ты будешь знать и уметь</vt:lpstr>
      <vt:lpstr>Твоя будущая профессия</vt:lpstr>
      <vt:lpstr>ОБЛАСТИ ПРИМЕНЕНИЯ ПРОФЕССИИ </vt:lpstr>
      <vt:lpstr>ПРЕИМУЩЕСТВА ПРОФЕССИИ: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Вероника Москвичёва</dc:creator>
  <cp:lastModifiedBy>Acer</cp:lastModifiedBy>
  <cp:revision>28</cp:revision>
  <dcterms:created xsi:type="dcterms:W3CDTF">2021-12-07T12:01:14Z</dcterms:created>
  <dcterms:modified xsi:type="dcterms:W3CDTF">2022-10-20T03:49:59Z</dcterms:modified>
</cp:coreProperties>
</file>