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1B6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65EB0-9883-484F-994C-EF89400F42E0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A2C88B-8F87-4A42-A295-B41792A390AC}">
      <dgm:prSet/>
      <dgm:spPr/>
      <dgm:t>
        <a:bodyPr/>
        <a:lstStyle/>
        <a:p>
          <a:pPr rtl="0"/>
          <a:r>
            <a:rPr lang="ru-RU" dirty="0" smtClean="0"/>
            <a:t>Педагог-психолог</a:t>
          </a:r>
          <a:endParaRPr lang="ru-RU" dirty="0"/>
        </a:p>
      </dgm:t>
    </dgm:pt>
    <dgm:pt modelId="{AB183B33-2CBC-488D-9278-E550A444615F}" type="parTrans" cxnId="{76E9DA33-63D3-4FC9-9FFD-E133ACED00FC}">
      <dgm:prSet/>
      <dgm:spPr/>
      <dgm:t>
        <a:bodyPr/>
        <a:lstStyle/>
        <a:p>
          <a:endParaRPr lang="ru-RU"/>
        </a:p>
      </dgm:t>
    </dgm:pt>
    <dgm:pt modelId="{075372B4-90DB-411C-92BF-92A5927BB386}" type="sibTrans" cxnId="{76E9DA33-63D3-4FC9-9FFD-E133ACED00FC}">
      <dgm:prSet/>
      <dgm:spPr/>
      <dgm:t>
        <a:bodyPr/>
        <a:lstStyle/>
        <a:p>
          <a:endParaRPr lang="ru-RU"/>
        </a:p>
      </dgm:t>
    </dgm:pt>
    <dgm:pt modelId="{763DC9BC-CD78-4567-B9A6-A0E487F4A031}">
      <dgm:prSet/>
      <dgm:spPr/>
      <dgm:t>
        <a:bodyPr/>
        <a:lstStyle/>
        <a:p>
          <a:pPr rtl="0"/>
          <a:r>
            <a:rPr lang="ru-RU" dirty="0" err="1" smtClean="0"/>
            <a:t>Тимбилдер</a:t>
          </a:r>
          <a:endParaRPr lang="ru-RU" dirty="0"/>
        </a:p>
      </dgm:t>
    </dgm:pt>
    <dgm:pt modelId="{73818586-F54B-4593-A166-C7C1D0DB172C}" type="parTrans" cxnId="{F7BCC4F5-92F4-4EC2-AB85-863A87931C5E}">
      <dgm:prSet/>
      <dgm:spPr/>
      <dgm:t>
        <a:bodyPr/>
        <a:lstStyle/>
        <a:p>
          <a:endParaRPr lang="ru-RU"/>
        </a:p>
      </dgm:t>
    </dgm:pt>
    <dgm:pt modelId="{6D8AB41C-AD20-4868-AAD9-28C6C8FD11DC}" type="sibTrans" cxnId="{F7BCC4F5-92F4-4EC2-AB85-863A87931C5E}">
      <dgm:prSet/>
      <dgm:spPr/>
      <dgm:t>
        <a:bodyPr/>
        <a:lstStyle/>
        <a:p>
          <a:endParaRPr lang="ru-RU"/>
        </a:p>
      </dgm:t>
    </dgm:pt>
    <dgm:pt modelId="{1FEEE2B8-B440-427E-80C1-3F8D2B23A3C3}">
      <dgm:prSet/>
      <dgm:spPr/>
      <dgm:t>
        <a:bodyPr/>
        <a:lstStyle/>
        <a:p>
          <a:pPr rtl="0"/>
          <a:r>
            <a:rPr lang="ru-RU" dirty="0" smtClean="0"/>
            <a:t>Веб-психолог</a:t>
          </a:r>
          <a:endParaRPr lang="ru-RU" dirty="0"/>
        </a:p>
      </dgm:t>
    </dgm:pt>
    <dgm:pt modelId="{CB06E5E6-FC7A-488F-849B-0040BD1F78F4}" type="parTrans" cxnId="{C58864B5-2F09-4734-81A9-6FDC48F47755}">
      <dgm:prSet/>
      <dgm:spPr/>
      <dgm:t>
        <a:bodyPr/>
        <a:lstStyle/>
        <a:p>
          <a:endParaRPr lang="ru-RU"/>
        </a:p>
      </dgm:t>
    </dgm:pt>
    <dgm:pt modelId="{199EE829-C9DC-47A1-953F-006620E7D251}" type="sibTrans" cxnId="{C58864B5-2F09-4734-81A9-6FDC48F47755}">
      <dgm:prSet/>
      <dgm:spPr/>
      <dgm:t>
        <a:bodyPr/>
        <a:lstStyle/>
        <a:p>
          <a:endParaRPr lang="ru-RU"/>
        </a:p>
      </dgm:t>
    </dgm:pt>
    <dgm:pt modelId="{4B45EE7F-BF99-48E3-A6D2-6CEFEAA676D2}">
      <dgm:prSet/>
      <dgm:spPr/>
      <dgm:t>
        <a:bodyPr/>
        <a:lstStyle/>
        <a:p>
          <a:pPr rtl="0"/>
          <a:r>
            <a:rPr lang="ru-RU" dirty="0" err="1" smtClean="0"/>
            <a:t>Брейн-тренер</a:t>
          </a:r>
          <a:endParaRPr lang="ru-RU" dirty="0"/>
        </a:p>
      </dgm:t>
    </dgm:pt>
    <dgm:pt modelId="{C4BC98BB-8CC3-431A-8535-0D9A8B9CC2FD}" type="parTrans" cxnId="{3BA59EB9-5854-42E6-B380-B52E3F8E4F98}">
      <dgm:prSet/>
      <dgm:spPr/>
      <dgm:t>
        <a:bodyPr/>
        <a:lstStyle/>
        <a:p>
          <a:endParaRPr lang="ru-RU"/>
        </a:p>
      </dgm:t>
    </dgm:pt>
    <dgm:pt modelId="{B1C98439-8086-4D8B-8548-7600B68BC37A}" type="sibTrans" cxnId="{3BA59EB9-5854-42E6-B380-B52E3F8E4F98}">
      <dgm:prSet/>
      <dgm:spPr/>
      <dgm:t>
        <a:bodyPr/>
        <a:lstStyle/>
        <a:p>
          <a:endParaRPr lang="ru-RU"/>
        </a:p>
      </dgm:t>
    </dgm:pt>
    <dgm:pt modelId="{6428B085-86DF-44C1-A71E-F3A97BE48D86}">
      <dgm:prSet/>
      <dgm:spPr/>
      <dgm:t>
        <a:bodyPr/>
        <a:lstStyle/>
        <a:p>
          <a:pPr rtl="0"/>
          <a:r>
            <a:rPr lang="ru-RU" dirty="0" err="1" smtClean="0"/>
            <a:t>Коуч</a:t>
          </a:r>
          <a:endParaRPr lang="ru-RU" dirty="0"/>
        </a:p>
      </dgm:t>
    </dgm:pt>
    <dgm:pt modelId="{CE2DD743-4AE9-4485-B511-165B73C04126}" type="parTrans" cxnId="{6687CF4C-82D8-4123-8A05-17F3B9F198A8}">
      <dgm:prSet/>
      <dgm:spPr/>
      <dgm:t>
        <a:bodyPr/>
        <a:lstStyle/>
        <a:p>
          <a:endParaRPr lang="ru-RU"/>
        </a:p>
      </dgm:t>
    </dgm:pt>
    <dgm:pt modelId="{2F566316-8462-40A8-8C02-17111897E187}" type="sibTrans" cxnId="{6687CF4C-82D8-4123-8A05-17F3B9F198A8}">
      <dgm:prSet/>
      <dgm:spPr/>
      <dgm:t>
        <a:bodyPr/>
        <a:lstStyle/>
        <a:p>
          <a:endParaRPr lang="ru-RU"/>
        </a:p>
      </dgm:t>
    </dgm:pt>
    <dgm:pt modelId="{3DF2B6BD-3D19-4C41-AE5F-4C74527C8A33}">
      <dgm:prSet/>
      <dgm:spPr/>
      <dgm:t>
        <a:bodyPr/>
        <a:lstStyle/>
        <a:p>
          <a:pPr rtl="0"/>
          <a:r>
            <a:rPr lang="ru-RU" dirty="0" err="1" smtClean="0"/>
            <a:t>Фасилитатор</a:t>
          </a:r>
          <a:endParaRPr lang="ru-RU" dirty="0"/>
        </a:p>
      </dgm:t>
    </dgm:pt>
    <dgm:pt modelId="{C8E48B33-708A-43D0-9DFF-5DC308665913}" type="parTrans" cxnId="{2AE6B6B5-FD72-471A-931C-047F119F396E}">
      <dgm:prSet/>
      <dgm:spPr/>
      <dgm:t>
        <a:bodyPr/>
        <a:lstStyle/>
        <a:p>
          <a:endParaRPr lang="ru-RU"/>
        </a:p>
      </dgm:t>
    </dgm:pt>
    <dgm:pt modelId="{30B83E8F-64AF-47D9-9A73-733E25C920EE}" type="sibTrans" cxnId="{2AE6B6B5-FD72-471A-931C-047F119F396E}">
      <dgm:prSet/>
      <dgm:spPr/>
      <dgm:t>
        <a:bodyPr/>
        <a:lstStyle/>
        <a:p>
          <a:endParaRPr lang="ru-RU"/>
        </a:p>
      </dgm:t>
    </dgm:pt>
    <dgm:pt modelId="{1E6050F0-2E87-4D34-9B0F-0B878BE26AF0}">
      <dgm:prSet/>
      <dgm:spPr/>
      <dgm:t>
        <a:bodyPr/>
        <a:lstStyle/>
        <a:p>
          <a:pPr rtl="0"/>
          <a:r>
            <a:rPr lang="ru-RU" dirty="0" smtClean="0"/>
            <a:t>Медиатор</a:t>
          </a:r>
          <a:endParaRPr lang="ru-RU" dirty="0"/>
        </a:p>
      </dgm:t>
    </dgm:pt>
    <dgm:pt modelId="{7F1CB68F-C81F-450B-9C1C-47AEDEA9E6D7}" type="parTrans" cxnId="{FBFA661F-9D9E-4013-9DA3-7D935F346E1B}">
      <dgm:prSet/>
      <dgm:spPr/>
      <dgm:t>
        <a:bodyPr/>
        <a:lstStyle/>
        <a:p>
          <a:endParaRPr lang="ru-RU"/>
        </a:p>
      </dgm:t>
    </dgm:pt>
    <dgm:pt modelId="{879BD5BB-4155-4D9F-A699-54C71B70D8AB}" type="sibTrans" cxnId="{FBFA661F-9D9E-4013-9DA3-7D935F346E1B}">
      <dgm:prSet/>
      <dgm:spPr/>
      <dgm:t>
        <a:bodyPr/>
        <a:lstStyle/>
        <a:p>
          <a:endParaRPr lang="ru-RU"/>
        </a:p>
      </dgm:t>
    </dgm:pt>
    <dgm:pt modelId="{92657FCB-B15F-4F90-B7E4-D55B47F145F4}" type="pres">
      <dgm:prSet presAssocID="{79165EB0-9883-484F-994C-EF89400F42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CD709F-F851-4AAE-A05F-C195950ABF05}" type="pres">
      <dgm:prSet presAssocID="{71A2C88B-8F87-4A42-A295-B41792A390AC}" presName="hierRoot1" presStyleCnt="0"/>
      <dgm:spPr/>
    </dgm:pt>
    <dgm:pt modelId="{4341A7BC-ACD4-45AD-84C0-57E973B38C55}" type="pres">
      <dgm:prSet presAssocID="{71A2C88B-8F87-4A42-A295-B41792A390AC}" presName="composite" presStyleCnt="0"/>
      <dgm:spPr/>
    </dgm:pt>
    <dgm:pt modelId="{C9A1F6E3-1C66-472B-9CD4-C5BE0952780B}" type="pres">
      <dgm:prSet presAssocID="{71A2C88B-8F87-4A42-A295-B41792A390AC}" presName="background" presStyleLbl="node0" presStyleIdx="0" presStyleCnt="7"/>
      <dgm:spPr/>
    </dgm:pt>
    <dgm:pt modelId="{95DE4074-D595-4BAD-99AB-EED63A6CAF77}" type="pres">
      <dgm:prSet presAssocID="{71A2C88B-8F87-4A42-A295-B41792A390AC}" presName="text" presStyleLbl="fgAcc0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72A8C0-AB75-4012-BAEF-D3FC3A8AC8B2}" type="pres">
      <dgm:prSet presAssocID="{71A2C88B-8F87-4A42-A295-B41792A390AC}" presName="hierChild2" presStyleCnt="0"/>
      <dgm:spPr/>
    </dgm:pt>
    <dgm:pt modelId="{5C19794C-449E-43D7-98D4-B79E31AE9671}" type="pres">
      <dgm:prSet presAssocID="{763DC9BC-CD78-4567-B9A6-A0E487F4A031}" presName="hierRoot1" presStyleCnt="0"/>
      <dgm:spPr/>
    </dgm:pt>
    <dgm:pt modelId="{C45F026F-3EDA-4892-A4BF-F0286395EE08}" type="pres">
      <dgm:prSet presAssocID="{763DC9BC-CD78-4567-B9A6-A0E487F4A031}" presName="composite" presStyleCnt="0"/>
      <dgm:spPr/>
    </dgm:pt>
    <dgm:pt modelId="{4B2DAA90-3707-40D8-A050-1A1F2774CDFE}" type="pres">
      <dgm:prSet presAssocID="{763DC9BC-CD78-4567-B9A6-A0E487F4A031}" presName="background" presStyleLbl="node0" presStyleIdx="1" presStyleCnt="7"/>
      <dgm:spPr/>
    </dgm:pt>
    <dgm:pt modelId="{334F8DF1-2766-4E3C-81E5-8523A5D192E2}" type="pres">
      <dgm:prSet presAssocID="{763DC9BC-CD78-4567-B9A6-A0E487F4A031}" presName="text" presStyleLbl="fgAcc0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7B9737-ACC0-4A4E-A4CA-361ECAC3DF8C}" type="pres">
      <dgm:prSet presAssocID="{763DC9BC-CD78-4567-B9A6-A0E487F4A031}" presName="hierChild2" presStyleCnt="0"/>
      <dgm:spPr/>
    </dgm:pt>
    <dgm:pt modelId="{477D4BD9-837B-4259-8882-4987BEC132AA}" type="pres">
      <dgm:prSet presAssocID="{1FEEE2B8-B440-427E-80C1-3F8D2B23A3C3}" presName="hierRoot1" presStyleCnt="0"/>
      <dgm:spPr/>
    </dgm:pt>
    <dgm:pt modelId="{74F38CA3-219C-4C64-B697-063009701D08}" type="pres">
      <dgm:prSet presAssocID="{1FEEE2B8-B440-427E-80C1-3F8D2B23A3C3}" presName="composite" presStyleCnt="0"/>
      <dgm:spPr/>
    </dgm:pt>
    <dgm:pt modelId="{10553B47-C95B-4D7A-99A8-6ED51FD1E061}" type="pres">
      <dgm:prSet presAssocID="{1FEEE2B8-B440-427E-80C1-3F8D2B23A3C3}" presName="background" presStyleLbl="node0" presStyleIdx="2" presStyleCnt="7"/>
      <dgm:spPr/>
    </dgm:pt>
    <dgm:pt modelId="{DB337FAC-FD20-4F27-908B-71BFA26FC1D4}" type="pres">
      <dgm:prSet presAssocID="{1FEEE2B8-B440-427E-80C1-3F8D2B23A3C3}" presName="text" presStyleLbl="fgAcc0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18C3BA-0942-4E20-B932-AB25596F27F0}" type="pres">
      <dgm:prSet presAssocID="{1FEEE2B8-B440-427E-80C1-3F8D2B23A3C3}" presName="hierChild2" presStyleCnt="0"/>
      <dgm:spPr/>
    </dgm:pt>
    <dgm:pt modelId="{DF83BD8B-6D33-411E-A529-A018A59E3B13}" type="pres">
      <dgm:prSet presAssocID="{4B45EE7F-BF99-48E3-A6D2-6CEFEAA676D2}" presName="hierRoot1" presStyleCnt="0"/>
      <dgm:spPr/>
    </dgm:pt>
    <dgm:pt modelId="{6B1A7BD4-0007-4EC2-881C-D664A1244D13}" type="pres">
      <dgm:prSet presAssocID="{4B45EE7F-BF99-48E3-A6D2-6CEFEAA676D2}" presName="composite" presStyleCnt="0"/>
      <dgm:spPr/>
    </dgm:pt>
    <dgm:pt modelId="{76974E51-F411-4D5C-8C66-D4C82A92C1F7}" type="pres">
      <dgm:prSet presAssocID="{4B45EE7F-BF99-48E3-A6D2-6CEFEAA676D2}" presName="background" presStyleLbl="node0" presStyleIdx="3" presStyleCnt="7"/>
      <dgm:spPr/>
    </dgm:pt>
    <dgm:pt modelId="{1E953B4B-1728-439B-AF82-3ECB82B3A2FD}" type="pres">
      <dgm:prSet presAssocID="{4B45EE7F-BF99-48E3-A6D2-6CEFEAA676D2}" presName="text" presStyleLbl="fgAcc0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53326A-D6E7-481C-BCDF-C04AEF243FBC}" type="pres">
      <dgm:prSet presAssocID="{4B45EE7F-BF99-48E3-A6D2-6CEFEAA676D2}" presName="hierChild2" presStyleCnt="0"/>
      <dgm:spPr/>
    </dgm:pt>
    <dgm:pt modelId="{99C281C6-3120-481E-B3EA-2D429C36BABD}" type="pres">
      <dgm:prSet presAssocID="{6428B085-86DF-44C1-A71E-F3A97BE48D86}" presName="hierRoot1" presStyleCnt="0"/>
      <dgm:spPr/>
    </dgm:pt>
    <dgm:pt modelId="{FCE82D50-2B04-474A-85B0-980B34E834F8}" type="pres">
      <dgm:prSet presAssocID="{6428B085-86DF-44C1-A71E-F3A97BE48D86}" presName="composite" presStyleCnt="0"/>
      <dgm:spPr/>
    </dgm:pt>
    <dgm:pt modelId="{9AED817E-CF89-44B1-BB11-E3FE34A9858F}" type="pres">
      <dgm:prSet presAssocID="{6428B085-86DF-44C1-A71E-F3A97BE48D86}" presName="background" presStyleLbl="node0" presStyleIdx="4" presStyleCnt="7"/>
      <dgm:spPr/>
    </dgm:pt>
    <dgm:pt modelId="{E426CDF3-902E-4B1F-AAD1-2230117BE325}" type="pres">
      <dgm:prSet presAssocID="{6428B085-86DF-44C1-A71E-F3A97BE48D86}" presName="text" presStyleLbl="fgAcc0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253C21-D86A-494E-977C-63391519A046}" type="pres">
      <dgm:prSet presAssocID="{6428B085-86DF-44C1-A71E-F3A97BE48D86}" presName="hierChild2" presStyleCnt="0"/>
      <dgm:spPr/>
    </dgm:pt>
    <dgm:pt modelId="{B8E48614-CDF5-4FDB-866C-AB6F1921AE9D}" type="pres">
      <dgm:prSet presAssocID="{3DF2B6BD-3D19-4C41-AE5F-4C74527C8A33}" presName="hierRoot1" presStyleCnt="0"/>
      <dgm:spPr/>
    </dgm:pt>
    <dgm:pt modelId="{7BF36205-300D-4F1E-B947-AC9B5A41589E}" type="pres">
      <dgm:prSet presAssocID="{3DF2B6BD-3D19-4C41-AE5F-4C74527C8A33}" presName="composite" presStyleCnt="0"/>
      <dgm:spPr/>
    </dgm:pt>
    <dgm:pt modelId="{E1D8B4F2-5679-47EC-8D6C-99034EB952CF}" type="pres">
      <dgm:prSet presAssocID="{3DF2B6BD-3D19-4C41-AE5F-4C74527C8A33}" presName="background" presStyleLbl="node0" presStyleIdx="5" presStyleCnt="7"/>
      <dgm:spPr/>
    </dgm:pt>
    <dgm:pt modelId="{B4E55952-0B16-4184-8028-81E37F63405A}" type="pres">
      <dgm:prSet presAssocID="{3DF2B6BD-3D19-4C41-AE5F-4C74527C8A33}" presName="text" presStyleLbl="fgAcc0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D0E5B9-97A1-4111-8617-A4309A4166AF}" type="pres">
      <dgm:prSet presAssocID="{3DF2B6BD-3D19-4C41-AE5F-4C74527C8A33}" presName="hierChild2" presStyleCnt="0"/>
      <dgm:spPr/>
    </dgm:pt>
    <dgm:pt modelId="{39F0E394-08EC-4E4C-B175-EB83ACB0C1AA}" type="pres">
      <dgm:prSet presAssocID="{1E6050F0-2E87-4D34-9B0F-0B878BE26AF0}" presName="hierRoot1" presStyleCnt="0"/>
      <dgm:spPr/>
    </dgm:pt>
    <dgm:pt modelId="{E02F40C1-DFD7-4595-926C-5EE2FC5EBAD7}" type="pres">
      <dgm:prSet presAssocID="{1E6050F0-2E87-4D34-9B0F-0B878BE26AF0}" presName="composite" presStyleCnt="0"/>
      <dgm:spPr/>
    </dgm:pt>
    <dgm:pt modelId="{436C9301-156C-470F-9D85-CE6FDC7F2C7C}" type="pres">
      <dgm:prSet presAssocID="{1E6050F0-2E87-4D34-9B0F-0B878BE26AF0}" presName="background" presStyleLbl="node0" presStyleIdx="6" presStyleCnt="7"/>
      <dgm:spPr/>
    </dgm:pt>
    <dgm:pt modelId="{62BDF432-0F30-4901-8ECD-9A4FB6E72079}" type="pres">
      <dgm:prSet presAssocID="{1E6050F0-2E87-4D34-9B0F-0B878BE26AF0}" presName="text" presStyleLbl="fgAcc0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0042AD-C730-4C4D-81FF-44A9265831EC}" type="pres">
      <dgm:prSet presAssocID="{1E6050F0-2E87-4D34-9B0F-0B878BE26AF0}" presName="hierChild2" presStyleCnt="0"/>
      <dgm:spPr/>
    </dgm:pt>
  </dgm:ptLst>
  <dgm:cxnLst>
    <dgm:cxn modelId="{2AE6B6B5-FD72-471A-931C-047F119F396E}" srcId="{79165EB0-9883-484F-994C-EF89400F42E0}" destId="{3DF2B6BD-3D19-4C41-AE5F-4C74527C8A33}" srcOrd="5" destOrd="0" parTransId="{C8E48B33-708A-43D0-9DFF-5DC308665913}" sibTransId="{30B83E8F-64AF-47D9-9A73-733E25C920EE}"/>
    <dgm:cxn modelId="{05B8454B-C968-47BA-BB7E-FFB4E1746D1D}" type="presOf" srcId="{3DF2B6BD-3D19-4C41-AE5F-4C74527C8A33}" destId="{B4E55952-0B16-4184-8028-81E37F63405A}" srcOrd="0" destOrd="0" presId="urn:microsoft.com/office/officeart/2005/8/layout/hierarchy1"/>
    <dgm:cxn modelId="{6687CF4C-82D8-4123-8A05-17F3B9F198A8}" srcId="{79165EB0-9883-484F-994C-EF89400F42E0}" destId="{6428B085-86DF-44C1-A71E-F3A97BE48D86}" srcOrd="4" destOrd="0" parTransId="{CE2DD743-4AE9-4485-B511-165B73C04126}" sibTransId="{2F566316-8462-40A8-8C02-17111897E187}"/>
    <dgm:cxn modelId="{3BA59EB9-5854-42E6-B380-B52E3F8E4F98}" srcId="{79165EB0-9883-484F-994C-EF89400F42E0}" destId="{4B45EE7F-BF99-48E3-A6D2-6CEFEAA676D2}" srcOrd="3" destOrd="0" parTransId="{C4BC98BB-8CC3-431A-8535-0D9A8B9CC2FD}" sibTransId="{B1C98439-8086-4D8B-8548-7600B68BC37A}"/>
    <dgm:cxn modelId="{BD0169AB-CE48-4756-91B6-6619C001FC64}" type="presOf" srcId="{1FEEE2B8-B440-427E-80C1-3F8D2B23A3C3}" destId="{DB337FAC-FD20-4F27-908B-71BFA26FC1D4}" srcOrd="0" destOrd="0" presId="urn:microsoft.com/office/officeart/2005/8/layout/hierarchy1"/>
    <dgm:cxn modelId="{76E9DA33-63D3-4FC9-9FFD-E133ACED00FC}" srcId="{79165EB0-9883-484F-994C-EF89400F42E0}" destId="{71A2C88B-8F87-4A42-A295-B41792A390AC}" srcOrd="0" destOrd="0" parTransId="{AB183B33-2CBC-488D-9278-E550A444615F}" sibTransId="{075372B4-90DB-411C-92BF-92A5927BB386}"/>
    <dgm:cxn modelId="{9900BB13-EDC9-406E-A95D-F4134ACFEA1A}" type="presOf" srcId="{1E6050F0-2E87-4D34-9B0F-0B878BE26AF0}" destId="{62BDF432-0F30-4901-8ECD-9A4FB6E72079}" srcOrd="0" destOrd="0" presId="urn:microsoft.com/office/officeart/2005/8/layout/hierarchy1"/>
    <dgm:cxn modelId="{18A1C09C-8451-438A-8DC9-41A45796B4B2}" type="presOf" srcId="{763DC9BC-CD78-4567-B9A6-A0E487F4A031}" destId="{334F8DF1-2766-4E3C-81E5-8523A5D192E2}" srcOrd="0" destOrd="0" presId="urn:microsoft.com/office/officeart/2005/8/layout/hierarchy1"/>
    <dgm:cxn modelId="{83643BE4-C7DF-459F-A9AC-00AAFFE6C6F2}" type="presOf" srcId="{79165EB0-9883-484F-994C-EF89400F42E0}" destId="{92657FCB-B15F-4F90-B7E4-D55B47F145F4}" srcOrd="0" destOrd="0" presId="urn:microsoft.com/office/officeart/2005/8/layout/hierarchy1"/>
    <dgm:cxn modelId="{EEC50B40-7FF8-44BC-B07B-860EFFAA8A0F}" type="presOf" srcId="{71A2C88B-8F87-4A42-A295-B41792A390AC}" destId="{95DE4074-D595-4BAD-99AB-EED63A6CAF77}" srcOrd="0" destOrd="0" presId="urn:microsoft.com/office/officeart/2005/8/layout/hierarchy1"/>
    <dgm:cxn modelId="{DEFFD324-F2A9-4288-B71A-288B1883FDE0}" type="presOf" srcId="{4B45EE7F-BF99-48E3-A6D2-6CEFEAA676D2}" destId="{1E953B4B-1728-439B-AF82-3ECB82B3A2FD}" srcOrd="0" destOrd="0" presId="urn:microsoft.com/office/officeart/2005/8/layout/hierarchy1"/>
    <dgm:cxn modelId="{F7BCC4F5-92F4-4EC2-AB85-863A87931C5E}" srcId="{79165EB0-9883-484F-994C-EF89400F42E0}" destId="{763DC9BC-CD78-4567-B9A6-A0E487F4A031}" srcOrd="1" destOrd="0" parTransId="{73818586-F54B-4593-A166-C7C1D0DB172C}" sibTransId="{6D8AB41C-AD20-4868-AAD9-28C6C8FD11DC}"/>
    <dgm:cxn modelId="{9DBEA29D-89D1-427A-B43F-0E308C1B1C6D}" type="presOf" srcId="{6428B085-86DF-44C1-A71E-F3A97BE48D86}" destId="{E426CDF3-902E-4B1F-AAD1-2230117BE325}" srcOrd="0" destOrd="0" presId="urn:microsoft.com/office/officeart/2005/8/layout/hierarchy1"/>
    <dgm:cxn modelId="{C58864B5-2F09-4734-81A9-6FDC48F47755}" srcId="{79165EB0-9883-484F-994C-EF89400F42E0}" destId="{1FEEE2B8-B440-427E-80C1-3F8D2B23A3C3}" srcOrd="2" destOrd="0" parTransId="{CB06E5E6-FC7A-488F-849B-0040BD1F78F4}" sibTransId="{199EE829-C9DC-47A1-953F-006620E7D251}"/>
    <dgm:cxn modelId="{FBFA661F-9D9E-4013-9DA3-7D935F346E1B}" srcId="{79165EB0-9883-484F-994C-EF89400F42E0}" destId="{1E6050F0-2E87-4D34-9B0F-0B878BE26AF0}" srcOrd="6" destOrd="0" parTransId="{7F1CB68F-C81F-450B-9C1C-47AEDEA9E6D7}" sibTransId="{879BD5BB-4155-4D9F-A699-54C71B70D8AB}"/>
    <dgm:cxn modelId="{728B8578-027F-4A62-BB7C-874097F56E1A}" type="presParOf" srcId="{92657FCB-B15F-4F90-B7E4-D55B47F145F4}" destId="{91CD709F-F851-4AAE-A05F-C195950ABF05}" srcOrd="0" destOrd="0" presId="urn:microsoft.com/office/officeart/2005/8/layout/hierarchy1"/>
    <dgm:cxn modelId="{EDA96E7E-B5FD-4175-9D66-64794E1AE0D6}" type="presParOf" srcId="{91CD709F-F851-4AAE-A05F-C195950ABF05}" destId="{4341A7BC-ACD4-45AD-84C0-57E973B38C55}" srcOrd="0" destOrd="0" presId="urn:microsoft.com/office/officeart/2005/8/layout/hierarchy1"/>
    <dgm:cxn modelId="{6FFCCDDB-EAB0-4518-B49D-884F0844E80D}" type="presParOf" srcId="{4341A7BC-ACD4-45AD-84C0-57E973B38C55}" destId="{C9A1F6E3-1C66-472B-9CD4-C5BE0952780B}" srcOrd="0" destOrd="0" presId="urn:microsoft.com/office/officeart/2005/8/layout/hierarchy1"/>
    <dgm:cxn modelId="{8F1688D3-8FFA-4BA4-AD28-7B6F2E489A75}" type="presParOf" srcId="{4341A7BC-ACD4-45AD-84C0-57E973B38C55}" destId="{95DE4074-D595-4BAD-99AB-EED63A6CAF77}" srcOrd="1" destOrd="0" presId="urn:microsoft.com/office/officeart/2005/8/layout/hierarchy1"/>
    <dgm:cxn modelId="{CBDEDDA2-2599-4F9A-928B-95F18DC8CC6A}" type="presParOf" srcId="{91CD709F-F851-4AAE-A05F-C195950ABF05}" destId="{9372A8C0-AB75-4012-BAEF-D3FC3A8AC8B2}" srcOrd="1" destOrd="0" presId="urn:microsoft.com/office/officeart/2005/8/layout/hierarchy1"/>
    <dgm:cxn modelId="{3801C43F-4133-4B9C-93E9-CCE505006974}" type="presParOf" srcId="{92657FCB-B15F-4F90-B7E4-D55B47F145F4}" destId="{5C19794C-449E-43D7-98D4-B79E31AE9671}" srcOrd="1" destOrd="0" presId="urn:microsoft.com/office/officeart/2005/8/layout/hierarchy1"/>
    <dgm:cxn modelId="{1952B5F8-2B07-4C4D-8251-919321CC8CD5}" type="presParOf" srcId="{5C19794C-449E-43D7-98D4-B79E31AE9671}" destId="{C45F026F-3EDA-4892-A4BF-F0286395EE08}" srcOrd="0" destOrd="0" presId="urn:microsoft.com/office/officeart/2005/8/layout/hierarchy1"/>
    <dgm:cxn modelId="{0C101375-06A3-47C6-AABA-3F7DFD4388F3}" type="presParOf" srcId="{C45F026F-3EDA-4892-A4BF-F0286395EE08}" destId="{4B2DAA90-3707-40D8-A050-1A1F2774CDFE}" srcOrd="0" destOrd="0" presId="urn:microsoft.com/office/officeart/2005/8/layout/hierarchy1"/>
    <dgm:cxn modelId="{C8045260-B9D9-492D-AA39-EB4E5AF8F4FE}" type="presParOf" srcId="{C45F026F-3EDA-4892-A4BF-F0286395EE08}" destId="{334F8DF1-2766-4E3C-81E5-8523A5D192E2}" srcOrd="1" destOrd="0" presId="urn:microsoft.com/office/officeart/2005/8/layout/hierarchy1"/>
    <dgm:cxn modelId="{3589BFD4-44C4-40EA-A5A6-171D7C2E5863}" type="presParOf" srcId="{5C19794C-449E-43D7-98D4-B79E31AE9671}" destId="{337B9737-ACC0-4A4E-A4CA-361ECAC3DF8C}" srcOrd="1" destOrd="0" presId="urn:microsoft.com/office/officeart/2005/8/layout/hierarchy1"/>
    <dgm:cxn modelId="{2B755BF2-0D60-45D2-8DD8-2E0E161D77A0}" type="presParOf" srcId="{92657FCB-B15F-4F90-B7E4-D55B47F145F4}" destId="{477D4BD9-837B-4259-8882-4987BEC132AA}" srcOrd="2" destOrd="0" presId="urn:microsoft.com/office/officeart/2005/8/layout/hierarchy1"/>
    <dgm:cxn modelId="{D17EB5AB-8E29-434F-8662-628F72DEC46B}" type="presParOf" srcId="{477D4BD9-837B-4259-8882-4987BEC132AA}" destId="{74F38CA3-219C-4C64-B697-063009701D08}" srcOrd="0" destOrd="0" presId="urn:microsoft.com/office/officeart/2005/8/layout/hierarchy1"/>
    <dgm:cxn modelId="{A1FE7F90-5044-488B-BAB8-D75667199B7C}" type="presParOf" srcId="{74F38CA3-219C-4C64-B697-063009701D08}" destId="{10553B47-C95B-4D7A-99A8-6ED51FD1E061}" srcOrd="0" destOrd="0" presId="urn:microsoft.com/office/officeart/2005/8/layout/hierarchy1"/>
    <dgm:cxn modelId="{D0977B8E-D2FC-4BFA-B8EF-61C2852A0050}" type="presParOf" srcId="{74F38CA3-219C-4C64-B697-063009701D08}" destId="{DB337FAC-FD20-4F27-908B-71BFA26FC1D4}" srcOrd="1" destOrd="0" presId="urn:microsoft.com/office/officeart/2005/8/layout/hierarchy1"/>
    <dgm:cxn modelId="{0CDAA559-A349-4840-8C89-EA3866D9E45E}" type="presParOf" srcId="{477D4BD9-837B-4259-8882-4987BEC132AA}" destId="{8718C3BA-0942-4E20-B932-AB25596F27F0}" srcOrd="1" destOrd="0" presId="urn:microsoft.com/office/officeart/2005/8/layout/hierarchy1"/>
    <dgm:cxn modelId="{6D5B0AD1-2DB2-493B-8095-E30C92F38EA5}" type="presParOf" srcId="{92657FCB-B15F-4F90-B7E4-D55B47F145F4}" destId="{DF83BD8B-6D33-411E-A529-A018A59E3B13}" srcOrd="3" destOrd="0" presId="urn:microsoft.com/office/officeart/2005/8/layout/hierarchy1"/>
    <dgm:cxn modelId="{C459CD6D-09D7-43E7-B046-AF0016DFDA88}" type="presParOf" srcId="{DF83BD8B-6D33-411E-A529-A018A59E3B13}" destId="{6B1A7BD4-0007-4EC2-881C-D664A1244D13}" srcOrd="0" destOrd="0" presId="urn:microsoft.com/office/officeart/2005/8/layout/hierarchy1"/>
    <dgm:cxn modelId="{F9DEE129-8FE9-4581-BFA1-FC4172C07C8C}" type="presParOf" srcId="{6B1A7BD4-0007-4EC2-881C-D664A1244D13}" destId="{76974E51-F411-4D5C-8C66-D4C82A92C1F7}" srcOrd="0" destOrd="0" presId="urn:microsoft.com/office/officeart/2005/8/layout/hierarchy1"/>
    <dgm:cxn modelId="{A8656737-8C9E-4B23-B652-E1DBD0A4BDDB}" type="presParOf" srcId="{6B1A7BD4-0007-4EC2-881C-D664A1244D13}" destId="{1E953B4B-1728-439B-AF82-3ECB82B3A2FD}" srcOrd="1" destOrd="0" presId="urn:microsoft.com/office/officeart/2005/8/layout/hierarchy1"/>
    <dgm:cxn modelId="{E5D52FE8-5EEA-430C-8DF0-6DF64332F653}" type="presParOf" srcId="{DF83BD8B-6D33-411E-A529-A018A59E3B13}" destId="{5D53326A-D6E7-481C-BCDF-C04AEF243FBC}" srcOrd="1" destOrd="0" presId="urn:microsoft.com/office/officeart/2005/8/layout/hierarchy1"/>
    <dgm:cxn modelId="{F7324B7D-D14A-49D7-B8F0-0073BB6A5964}" type="presParOf" srcId="{92657FCB-B15F-4F90-B7E4-D55B47F145F4}" destId="{99C281C6-3120-481E-B3EA-2D429C36BABD}" srcOrd="4" destOrd="0" presId="urn:microsoft.com/office/officeart/2005/8/layout/hierarchy1"/>
    <dgm:cxn modelId="{554DE4EC-CB72-4A04-A959-855E4E545DE5}" type="presParOf" srcId="{99C281C6-3120-481E-B3EA-2D429C36BABD}" destId="{FCE82D50-2B04-474A-85B0-980B34E834F8}" srcOrd="0" destOrd="0" presId="urn:microsoft.com/office/officeart/2005/8/layout/hierarchy1"/>
    <dgm:cxn modelId="{6F43CB0F-F7F5-457A-B10C-1E2959F9D932}" type="presParOf" srcId="{FCE82D50-2B04-474A-85B0-980B34E834F8}" destId="{9AED817E-CF89-44B1-BB11-E3FE34A9858F}" srcOrd="0" destOrd="0" presId="urn:microsoft.com/office/officeart/2005/8/layout/hierarchy1"/>
    <dgm:cxn modelId="{61B73437-A5D4-414A-8A67-907C61B311C0}" type="presParOf" srcId="{FCE82D50-2B04-474A-85B0-980B34E834F8}" destId="{E426CDF3-902E-4B1F-AAD1-2230117BE325}" srcOrd="1" destOrd="0" presId="urn:microsoft.com/office/officeart/2005/8/layout/hierarchy1"/>
    <dgm:cxn modelId="{07353265-1F97-40FB-A4D3-598F1E55BFAB}" type="presParOf" srcId="{99C281C6-3120-481E-B3EA-2D429C36BABD}" destId="{B4253C21-D86A-494E-977C-63391519A046}" srcOrd="1" destOrd="0" presId="urn:microsoft.com/office/officeart/2005/8/layout/hierarchy1"/>
    <dgm:cxn modelId="{00F89349-BC82-4587-B7DE-2886FC5C4147}" type="presParOf" srcId="{92657FCB-B15F-4F90-B7E4-D55B47F145F4}" destId="{B8E48614-CDF5-4FDB-866C-AB6F1921AE9D}" srcOrd="5" destOrd="0" presId="urn:microsoft.com/office/officeart/2005/8/layout/hierarchy1"/>
    <dgm:cxn modelId="{1EF179D8-0092-47A1-99C0-395E28263D56}" type="presParOf" srcId="{B8E48614-CDF5-4FDB-866C-AB6F1921AE9D}" destId="{7BF36205-300D-4F1E-B947-AC9B5A41589E}" srcOrd="0" destOrd="0" presId="urn:microsoft.com/office/officeart/2005/8/layout/hierarchy1"/>
    <dgm:cxn modelId="{6913893B-C9D6-4E18-A36A-CA80041B4204}" type="presParOf" srcId="{7BF36205-300D-4F1E-B947-AC9B5A41589E}" destId="{E1D8B4F2-5679-47EC-8D6C-99034EB952CF}" srcOrd="0" destOrd="0" presId="urn:microsoft.com/office/officeart/2005/8/layout/hierarchy1"/>
    <dgm:cxn modelId="{3F96F712-39D7-4F44-9E46-684776141355}" type="presParOf" srcId="{7BF36205-300D-4F1E-B947-AC9B5A41589E}" destId="{B4E55952-0B16-4184-8028-81E37F63405A}" srcOrd="1" destOrd="0" presId="urn:microsoft.com/office/officeart/2005/8/layout/hierarchy1"/>
    <dgm:cxn modelId="{7506A0A9-6697-4358-A154-EB582A3C5130}" type="presParOf" srcId="{B8E48614-CDF5-4FDB-866C-AB6F1921AE9D}" destId="{DED0E5B9-97A1-4111-8617-A4309A4166AF}" srcOrd="1" destOrd="0" presId="urn:microsoft.com/office/officeart/2005/8/layout/hierarchy1"/>
    <dgm:cxn modelId="{893C3DA1-2DEE-4FFA-B9E1-58F06E30CFA5}" type="presParOf" srcId="{92657FCB-B15F-4F90-B7E4-D55B47F145F4}" destId="{39F0E394-08EC-4E4C-B175-EB83ACB0C1AA}" srcOrd="6" destOrd="0" presId="urn:microsoft.com/office/officeart/2005/8/layout/hierarchy1"/>
    <dgm:cxn modelId="{232F04FC-5E67-4F56-AD63-D9069E1590F0}" type="presParOf" srcId="{39F0E394-08EC-4E4C-B175-EB83ACB0C1AA}" destId="{E02F40C1-DFD7-4595-926C-5EE2FC5EBAD7}" srcOrd="0" destOrd="0" presId="urn:microsoft.com/office/officeart/2005/8/layout/hierarchy1"/>
    <dgm:cxn modelId="{A3880186-82C6-4D4C-8B36-DF155CE09F2F}" type="presParOf" srcId="{E02F40C1-DFD7-4595-926C-5EE2FC5EBAD7}" destId="{436C9301-156C-470F-9D85-CE6FDC7F2C7C}" srcOrd="0" destOrd="0" presId="urn:microsoft.com/office/officeart/2005/8/layout/hierarchy1"/>
    <dgm:cxn modelId="{D0AF0D45-FE34-4BE8-AF2B-D23F21C5A2F3}" type="presParOf" srcId="{E02F40C1-DFD7-4595-926C-5EE2FC5EBAD7}" destId="{62BDF432-0F30-4901-8ECD-9A4FB6E72079}" srcOrd="1" destOrd="0" presId="urn:microsoft.com/office/officeart/2005/8/layout/hierarchy1"/>
    <dgm:cxn modelId="{7BAE2C3D-220C-4E6F-BBF8-2ADB716D22FE}" type="presParOf" srcId="{39F0E394-08EC-4E4C-B175-EB83ACB0C1AA}" destId="{210042AD-C730-4C4D-81FF-44A9265831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9C6B3-0C68-4BED-8520-83559306225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16DEF-BFD6-44C8-A39C-D026DC70DFF1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ДЕТСКИЕ ДОМА, ИНТЕРНАТЫ</a:t>
          </a:r>
          <a:endParaRPr lang="ru-RU" b="1" dirty="0">
            <a:solidFill>
              <a:schemeClr val="bg1"/>
            </a:solidFill>
          </a:endParaRPr>
        </a:p>
      </dgm:t>
    </dgm:pt>
    <dgm:pt modelId="{CF948BAB-EA8E-4C87-938D-15EEB9908A14}" type="parTrans" cxnId="{4501F063-4AD2-4137-A19A-DEF91C2D7B49}">
      <dgm:prSet/>
      <dgm:spPr/>
      <dgm:t>
        <a:bodyPr/>
        <a:lstStyle/>
        <a:p>
          <a:endParaRPr lang="ru-RU"/>
        </a:p>
      </dgm:t>
    </dgm:pt>
    <dgm:pt modelId="{2D095E08-6A41-4A34-981B-67D903AF915B}" type="sibTrans" cxnId="{4501F063-4AD2-4137-A19A-DEF91C2D7B49}">
      <dgm:prSet/>
      <dgm:spPr/>
      <dgm:t>
        <a:bodyPr/>
        <a:lstStyle/>
        <a:p>
          <a:endParaRPr lang="ru-RU"/>
        </a:p>
      </dgm:t>
    </dgm:pt>
    <dgm:pt modelId="{EC46AC6E-DC54-40EE-AC77-28A3B3AC4F8C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ДЕТСКИЕ ЦЕНТРЫ ТВОРЧЕСТВА И ДОСУГА</a:t>
          </a:r>
          <a:endParaRPr lang="ru-RU" b="1" dirty="0">
            <a:solidFill>
              <a:schemeClr val="bg1"/>
            </a:solidFill>
          </a:endParaRPr>
        </a:p>
      </dgm:t>
    </dgm:pt>
    <dgm:pt modelId="{40EEF04F-F6DA-4D1D-B389-A49AE3759678}" type="parTrans" cxnId="{60C03492-9FCD-4FA7-9358-723E46753F09}">
      <dgm:prSet/>
      <dgm:spPr/>
      <dgm:t>
        <a:bodyPr/>
        <a:lstStyle/>
        <a:p>
          <a:endParaRPr lang="ru-RU"/>
        </a:p>
      </dgm:t>
    </dgm:pt>
    <dgm:pt modelId="{6FECBC53-9EF4-4481-BE2D-04EF4E6A92E4}" type="sibTrans" cxnId="{60C03492-9FCD-4FA7-9358-723E46753F09}">
      <dgm:prSet/>
      <dgm:spPr/>
      <dgm:t>
        <a:bodyPr/>
        <a:lstStyle/>
        <a:p>
          <a:endParaRPr lang="ru-RU"/>
        </a:p>
      </dgm:t>
    </dgm:pt>
    <dgm:pt modelId="{2A038CA3-8E4F-4F74-847E-EECB82CCAB8B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ГОРОДСКИЕ И МУНИЦИПАЛЬНЫЕ УЧЕБНО-МЕТОДИЧЕСКИЕ ЦЕНТРЫ</a:t>
          </a:r>
          <a:endParaRPr lang="ru-RU" b="1" dirty="0">
            <a:solidFill>
              <a:schemeClr val="bg1"/>
            </a:solidFill>
          </a:endParaRPr>
        </a:p>
      </dgm:t>
    </dgm:pt>
    <dgm:pt modelId="{DE733C8C-E79D-414E-A378-3680F66A1571}" type="parTrans" cxnId="{DEBCA6B2-90F0-4738-9E99-338F2FA33AF1}">
      <dgm:prSet/>
      <dgm:spPr/>
      <dgm:t>
        <a:bodyPr/>
        <a:lstStyle/>
        <a:p>
          <a:endParaRPr lang="ru-RU"/>
        </a:p>
      </dgm:t>
    </dgm:pt>
    <dgm:pt modelId="{A752710B-348F-446B-AD9C-7AE5F175BFD0}" type="sibTrans" cxnId="{DEBCA6B2-90F0-4738-9E99-338F2FA33AF1}">
      <dgm:prSet/>
      <dgm:spPr/>
      <dgm:t>
        <a:bodyPr/>
        <a:lstStyle/>
        <a:p>
          <a:endParaRPr lang="ru-RU"/>
        </a:p>
      </dgm:t>
    </dgm:pt>
    <dgm:pt modelId="{D5E45E99-80F1-4805-A7A8-AC521F08F542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СОЦИАЛЬНЫЕ ОРГАНИЗАЦИИ</a:t>
          </a:r>
          <a:endParaRPr lang="ru-RU" b="1" dirty="0">
            <a:solidFill>
              <a:schemeClr val="bg1"/>
            </a:solidFill>
          </a:endParaRPr>
        </a:p>
      </dgm:t>
    </dgm:pt>
    <dgm:pt modelId="{49BDA122-1616-454A-8B30-F2E7B9AA67D8}" type="parTrans" cxnId="{62D59EDB-7452-4FCC-B8BF-776E2D104EA6}">
      <dgm:prSet/>
      <dgm:spPr/>
      <dgm:t>
        <a:bodyPr/>
        <a:lstStyle/>
        <a:p>
          <a:endParaRPr lang="ru-RU"/>
        </a:p>
      </dgm:t>
    </dgm:pt>
    <dgm:pt modelId="{4C289EF5-A64F-4843-BCC2-4C7A37E87B21}" type="sibTrans" cxnId="{62D59EDB-7452-4FCC-B8BF-776E2D104EA6}">
      <dgm:prSet/>
      <dgm:spPr/>
      <dgm:t>
        <a:bodyPr/>
        <a:lstStyle/>
        <a:p>
          <a:endParaRPr lang="ru-RU"/>
        </a:p>
      </dgm:t>
    </dgm:pt>
    <dgm:pt modelId="{B0B10C1A-00AF-44CC-BDDA-4C222CCEEA66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ПРАВООХРАНИТЕЛЬНЫЕ ОРГАНЫ</a:t>
          </a:r>
          <a:endParaRPr lang="ru-RU" b="1" dirty="0">
            <a:solidFill>
              <a:schemeClr val="bg1"/>
            </a:solidFill>
          </a:endParaRPr>
        </a:p>
      </dgm:t>
    </dgm:pt>
    <dgm:pt modelId="{C7DA3710-1521-48DD-9355-BE214977501E}" type="parTrans" cxnId="{F75F589C-FC39-4F3E-9855-0015D1657FB6}">
      <dgm:prSet/>
      <dgm:spPr/>
      <dgm:t>
        <a:bodyPr/>
        <a:lstStyle/>
        <a:p>
          <a:endParaRPr lang="ru-RU"/>
        </a:p>
      </dgm:t>
    </dgm:pt>
    <dgm:pt modelId="{1C4A78C1-F833-4D9E-922D-3C4C7829CE2D}" type="sibTrans" cxnId="{F75F589C-FC39-4F3E-9855-0015D1657FB6}">
      <dgm:prSet/>
      <dgm:spPr/>
      <dgm:t>
        <a:bodyPr/>
        <a:lstStyle/>
        <a:p>
          <a:endParaRPr lang="ru-RU"/>
        </a:p>
      </dgm:t>
    </dgm:pt>
    <dgm:pt modelId="{11D2E687-83FA-47EF-B35E-E10C604967E2}">
      <dgm:prSet/>
      <dgm:spPr/>
      <dgm:t>
        <a:bodyPr/>
        <a:lstStyle/>
        <a:p>
          <a:r>
            <a:rPr lang="ru-RU" b="1" i="0" dirty="0" smtClean="0">
              <a:solidFill>
                <a:schemeClr val="bg1"/>
              </a:solidFill>
            </a:rPr>
            <a:t>ПРЕДОСТАВЛЕНИЕ ИНДИВИДУАЛЬНЫХ ПРОФЕССИОНАЛЬНЫХ УСЛУГ В ЧАСТНЫХ КАБИНЕТАХ</a:t>
          </a:r>
          <a:endParaRPr lang="ru-RU" b="1" i="0" dirty="0">
            <a:solidFill>
              <a:schemeClr val="bg1"/>
            </a:solidFill>
          </a:endParaRPr>
        </a:p>
      </dgm:t>
    </dgm:pt>
    <dgm:pt modelId="{551E86CB-A319-4F81-90B4-82C1ED183AB9}" type="parTrans" cxnId="{F6037D15-45D5-4458-B3FB-0F33FFF0054A}">
      <dgm:prSet/>
      <dgm:spPr/>
      <dgm:t>
        <a:bodyPr/>
        <a:lstStyle/>
        <a:p>
          <a:endParaRPr lang="ru-RU"/>
        </a:p>
      </dgm:t>
    </dgm:pt>
    <dgm:pt modelId="{C1D8CBDE-A635-4606-845B-41B3ADB8C46F}" type="sibTrans" cxnId="{F6037D15-45D5-4458-B3FB-0F33FFF0054A}">
      <dgm:prSet/>
      <dgm:spPr/>
      <dgm:t>
        <a:bodyPr/>
        <a:lstStyle/>
        <a:p>
          <a:endParaRPr lang="ru-RU"/>
        </a:p>
      </dgm:t>
    </dgm:pt>
    <dgm:pt modelId="{D76D72BE-3176-4FFD-B15D-27A433FCB540}">
      <dgm:prSet/>
      <dgm:spPr/>
      <dgm:t>
        <a:bodyPr/>
        <a:lstStyle/>
        <a:p>
          <a:r>
            <a:rPr lang="ru-RU" b="1" i="0" dirty="0" smtClean="0">
              <a:solidFill>
                <a:schemeClr val="bg1"/>
              </a:solidFill>
            </a:rPr>
            <a:t>ОРГАНИЗАЦИИ СФЕРЫ </a:t>
          </a:r>
          <a:r>
            <a:rPr lang="ru-RU" b="1" i="0" dirty="0" smtClean="0">
              <a:solidFill>
                <a:schemeClr val="bg1"/>
              </a:solidFill>
            </a:rPr>
            <a:t>ЗДРАВООХРАНЕНИЯ (ДЕТСКИЕ БОЛЬНИЦЫ, САНАТОРИИ)</a:t>
          </a:r>
          <a:endParaRPr lang="ru-RU" b="1" dirty="0">
            <a:solidFill>
              <a:schemeClr val="bg1"/>
            </a:solidFill>
          </a:endParaRPr>
        </a:p>
      </dgm:t>
    </dgm:pt>
    <dgm:pt modelId="{AB7CD144-D133-4FEA-9058-39471895CBBC}" type="parTrans" cxnId="{06395147-A54A-4C7D-84CF-FDBAADFDAB3A}">
      <dgm:prSet/>
      <dgm:spPr/>
      <dgm:t>
        <a:bodyPr/>
        <a:lstStyle/>
        <a:p>
          <a:endParaRPr lang="ru-RU"/>
        </a:p>
      </dgm:t>
    </dgm:pt>
    <dgm:pt modelId="{B60AA901-5670-457F-AC35-4D4A0D497CB8}" type="sibTrans" cxnId="{06395147-A54A-4C7D-84CF-FDBAADFDAB3A}">
      <dgm:prSet/>
      <dgm:spPr/>
      <dgm:t>
        <a:bodyPr/>
        <a:lstStyle/>
        <a:p>
          <a:endParaRPr lang="ru-RU"/>
        </a:p>
      </dgm:t>
    </dgm:pt>
    <dgm:pt modelId="{83BC370B-30F6-406A-BE09-5BAF7823DAA6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УЧРЕЖДЕНИЯ ОБЩЕГО, СРЕДНЕГО ПРОФЕССИОНАЛЬНОГО И ВЫСШЕГО ОБРАЗОВАНИЯ</a:t>
          </a:r>
          <a:endParaRPr lang="ru-RU" b="1" dirty="0">
            <a:solidFill>
              <a:schemeClr val="bg1"/>
            </a:solidFill>
          </a:endParaRPr>
        </a:p>
      </dgm:t>
    </dgm:pt>
    <dgm:pt modelId="{0D2793AB-E45A-4036-9A01-2777AAFF8668}" type="parTrans" cxnId="{5864E2CC-6B5E-48FD-93E4-4BF0BC66F923}">
      <dgm:prSet/>
      <dgm:spPr/>
      <dgm:t>
        <a:bodyPr/>
        <a:lstStyle/>
        <a:p>
          <a:endParaRPr lang="ru-RU"/>
        </a:p>
      </dgm:t>
    </dgm:pt>
    <dgm:pt modelId="{DDB67F1A-FF96-4EBF-9DBB-8F6A90005487}" type="sibTrans" cxnId="{5864E2CC-6B5E-48FD-93E4-4BF0BC66F923}">
      <dgm:prSet/>
      <dgm:spPr/>
      <dgm:t>
        <a:bodyPr/>
        <a:lstStyle/>
        <a:p>
          <a:endParaRPr lang="ru-RU"/>
        </a:p>
      </dgm:t>
    </dgm:pt>
    <dgm:pt modelId="{54B4569C-F95D-47B7-86CB-4B037ACDFB86}">
      <dgm:prSet/>
      <dgm:spPr/>
      <dgm:t>
        <a:bodyPr/>
        <a:lstStyle/>
        <a:p>
          <a:pPr rtl="0"/>
          <a:r>
            <a:rPr lang="ru-RU" b="1" smtClean="0">
              <a:solidFill>
                <a:schemeClr val="bg1"/>
              </a:solidFill>
            </a:rPr>
            <a:t>ДЕТСКИЕ САДЫ</a:t>
          </a:r>
          <a:endParaRPr lang="ru-RU" b="1" dirty="0">
            <a:solidFill>
              <a:schemeClr val="bg1"/>
            </a:solidFill>
          </a:endParaRPr>
        </a:p>
      </dgm:t>
    </dgm:pt>
    <dgm:pt modelId="{4C649E3D-F4A3-4D93-A18B-229DC0BBDB29}" type="parTrans" cxnId="{0E4CC45D-0748-4C63-B6CE-EAF444E6FF6F}">
      <dgm:prSet/>
      <dgm:spPr/>
      <dgm:t>
        <a:bodyPr/>
        <a:lstStyle/>
        <a:p>
          <a:endParaRPr lang="ru-RU"/>
        </a:p>
      </dgm:t>
    </dgm:pt>
    <dgm:pt modelId="{CA59C931-DC25-4400-AAC3-1626B06C7EA6}" type="sibTrans" cxnId="{0E4CC45D-0748-4C63-B6CE-EAF444E6FF6F}">
      <dgm:prSet/>
      <dgm:spPr/>
      <dgm:t>
        <a:bodyPr/>
        <a:lstStyle/>
        <a:p>
          <a:endParaRPr lang="ru-RU"/>
        </a:p>
      </dgm:t>
    </dgm:pt>
    <dgm:pt modelId="{9F699262-DF30-4E9D-8211-823FBE45ACDD}">
      <dgm:prSet/>
      <dgm:spPr/>
      <dgm:t>
        <a:bodyPr/>
        <a:lstStyle/>
        <a:p>
          <a:pPr rtl="0"/>
          <a:r>
            <a:rPr lang="ru-RU" b="1" smtClean="0">
              <a:solidFill>
                <a:schemeClr val="bg1"/>
              </a:solidFill>
            </a:rPr>
            <a:t>ОНЛАЙН-ШКОЛЫ</a:t>
          </a:r>
          <a:endParaRPr lang="ru-RU" b="1" dirty="0">
            <a:solidFill>
              <a:schemeClr val="bg1"/>
            </a:solidFill>
          </a:endParaRPr>
        </a:p>
      </dgm:t>
    </dgm:pt>
    <dgm:pt modelId="{621BCC7A-A27F-4E51-A3CF-E16E156EA850}" type="parTrans" cxnId="{ACEE7F1D-DF44-4D7C-B8D9-45557C63C7BE}">
      <dgm:prSet/>
      <dgm:spPr/>
      <dgm:t>
        <a:bodyPr/>
        <a:lstStyle/>
        <a:p>
          <a:endParaRPr lang="ru-RU"/>
        </a:p>
      </dgm:t>
    </dgm:pt>
    <dgm:pt modelId="{02FF321C-073D-415E-B053-9724BDF732EE}" type="sibTrans" cxnId="{ACEE7F1D-DF44-4D7C-B8D9-45557C63C7BE}">
      <dgm:prSet/>
      <dgm:spPr/>
      <dgm:t>
        <a:bodyPr/>
        <a:lstStyle/>
        <a:p>
          <a:endParaRPr lang="ru-RU"/>
        </a:p>
      </dgm:t>
    </dgm:pt>
    <dgm:pt modelId="{D0CBDDE5-6834-439B-952A-643B4C46B461}">
      <dgm:prSet/>
      <dgm:spPr/>
      <dgm:t>
        <a:bodyPr/>
        <a:lstStyle/>
        <a:p>
          <a:r>
            <a:rPr lang="ru-RU" b="1" i="0" dirty="0" smtClean="0">
              <a:solidFill>
                <a:schemeClr val="bg1"/>
              </a:solidFill>
            </a:rPr>
            <a:t>МЕДИЦИНСКИЕ УЧРЕЖДЕНИЯ (РЕАБИЛИТАЦИОННЫЕ ЦЕНТРЫ) </a:t>
          </a:r>
          <a:endParaRPr lang="ru-RU" dirty="0"/>
        </a:p>
      </dgm:t>
    </dgm:pt>
    <dgm:pt modelId="{07A0BCB5-50B2-48F1-8E0C-F93C29B59D67}" type="parTrans" cxnId="{B7B3C943-B947-4F37-B153-35896CC24110}">
      <dgm:prSet/>
      <dgm:spPr/>
      <dgm:t>
        <a:bodyPr/>
        <a:lstStyle/>
        <a:p>
          <a:endParaRPr lang="ru-RU"/>
        </a:p>
      </dgm:t>
    </dgm:pt>
    <dgm:pt modelId="{9F0C9E04-B788-45C0-A33E-72E599969640}" type="sibTrans" cxnId="{B7B3C943-B947-4F37-B153-35896CC24110}">
      <dgm:prSet/>
      <dgm:spPr/>
      <dgm:t>
        <a:bodyPr/>
        <a:lstStyle/>
        <a:p>
          <a:endParaRPr lang="ru-RU"/>
        </a:p>
      </dgm:t>
    </dgm:pt>
    <dgm:pt modelId="{B7B05DB2-4FD6-488D-B75E-874152DBBD67}" type="pres">
      <dgm:prSet presAssocID="{5199C6B3-0C68-4BED-8520-8355930622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FC15D9-43D4-4910-BE1A-0611542C69C2}" type="pres">
      <dgm:prSet presAssocID="{83BC370B-30F6-406A-BE09-5BAF7823DAA6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805D095E-778F-4280-B8A4-7360EEF66BE3}" type="pres">
      <dgm:prSet presAssocID="{DDB67F1A-FF96-4EBF-9DBB-8F6A90005487}" presName="spacer" presStyleCnt="0"/>
      <dgm:spPr/>
    </dgm:pt>
    <dgm:pt modelId="{7B3D2996-6798-463A-9630-CC1FC6AB671C}" type="pres">
      <dgm:prSet presAssocID="{54B4569C-F95D-47B7-86CB-4B037ACDFB86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3CD5B4F5-E37F-4ECE-AFE0-8C252957F121}" type="pres">
      <dgm:prSet presAssocID="{CA59C931-DC25-4400-AAC3-1626B06C7EA6}" presName="spacer" presStyleCnt="0"/>
      <dgm:spPr/>
    </dgm:pt>
    <dgm:pt modelId="{410824E4-6BA1-4EFD-A7DA-064C2794CFC8}" type="pres">
      <dgm:prSet presAssocID="{9F699262-DF30-4E9D-8211-823FBE45ACDD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D9F544B5-DCCA-4274-9AEE-C0DF6BFE79B9}" type="pres">
      <dgm:prSet presAssocID="{02FF321C-073D-415E-B053-9724BDF732EE}" presName="spacer" presStyleCnt="0"/>
      <dgm:spPr/>
    </dgm:pt>
    <dgm:pt modelId="{1D2A932D-2FD3-4DAC-AFA2-D62A36A50C9F}" type="pres">
      <dgm:prSet presAssocID="{4F116DEF-BFD6-44C8-A39C-D026DC70DFF1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617EE-C90E-475A-9D0A-AF9D9628F335}" type="pres">
      <dgm:prSet presAssocID="{2D095E08-6A41-4A34-981B-67D903AF915B}" presName="spacer" presStyleCnt="0"/>
      <dgm:spPr/>
    </dgm:pt>
    <dgm:pt modelId="{C9F91F67-1380-499E-8FF4-77B8366763EE}" type="pres">
      <dgm:prSet presAssocID="{D0CBDDE5-6834-439B-952A-643B4C46B461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569CF-CEE5-4B08-B612-A35DA0B7939A}" type="pres">
      <dgm:prSet presAssocID="{9F0C9E04-B788-45C0-A33E-72E599969640}" presName="spacer" presStyleCnt="0"/>
      <dgm:spPr/>
    </dgm:pt>
    <dgm:pt modelId="{23A8F8CB-3049-4193-A887-DE714BE9A0DF}" type="pres">
      <dgm:prSet presAssocID="{D76D72BE-3176-4FFD-B15D-27A433FCB540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E542E-9CDF-45A8-93C3-13525931F595}" type="pres">
      <dgm:prSet presAssocID="{B60AA901-5670-457F-AC35-4D4A0D497CB8}" presName="spacer" presStyleCnt="0"/>
      <dgm:spPr/>
    </dgm:pt>
    <dgm:pt modelId="{469FBB0E-B8A7-44D3-92BC-C2023093A4B7}" type="pres">
      <dgm:prSet presAssocID="{11D2E687-83FA-47EF-B35E-E10C604967E2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0BE8C-798F-4D61-B57A-DC2E53CA30B3}" type="pres">
      <dgm:prSet presAssocID="{C1D8CBDE-A635-4606-845B-41B3ADB8C46F}" presName="spacer" presStyleCnt="0"/>
      <dgm:spPr/>
    </dgm:pt>
    <dgm:pt modelId="{87D53568-6891-4A67-906D-91E288D0CB4C}" type="pres">
      <dgm:prSet presAssocID="{EC46AC6E-DC54-40EE-AC77-28A3B3AC4F8C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9E070-2792-40B5-860B-5F12C8BB49AA}" type="pres">
      <dgm:prSet presAssocID="{6FECBC53-9EF4-4481-BE2D-04EF4E6A92E4}" presName="spacer" presStyleCnt="0"/>
      <dgm:spPr/>
    </dgm:pt>
    <dgm:pt modelId="{827538F8-EB3B-4190-8932-4E212EBD34F6}" type="pres">
      <dgm:prSet presAssocID="{2A038CA3-8E4F-4F74-847E-EECB82CCAB8B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524EF-F161-45B6-AD87-C361395C55A6}" type="pres">
      <dgm:prSet presAssocID="{A752710B-348F-446B-AD9C-7AE5F175BFD0}" presName="spacer" presStyleCnt="0"/>
      <dgm:spPr/>
    </dgm:pt>
    <dgm:pt modelId="{116AFFD3-316F-4169-8699-33D0478315BD}" type="pres">
      <dgm:prSet presAssocID="{D5E45E99-80F1-4805-A7A8-AC521F08F542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11431-04E2-40C4-8F85-DF8DE3E0EC45}" type="pres">
      <dgm:prSet presAssocID="{4C289EF5-A64F-4843-BCC2-4C7A37E87B21}" presName="spacer" presStyleCnt="0"/>
      <dgm:spPr/>
    </dgm:pt>
    <dgm:pt modelId="{1DB0C28E-087B-49F4-AEAD-4935F3300C0F}" type="pres">
      <dgm:prSet presAssocID="{B0B10C1A-00AF-44CC-BDDA-4C222CCEEA66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037D15-45D5-4458-B3FB-0F33FFF0054A}" srcId="{5199C6B3-0C68-4BED-8520-83559306225E}" destId="{11D2E687-83FA-47EF-B35E-E10C604967E2}" srcOrd="6" destOrd="0" parTransId="{551E86CB-A319-4F81-90B4-82C1ED183AB9}" sibTransId="{C1D8CBDE-A635-4606-845B-41B3ADB8C46F}"/>
    <dgm:cxn modelId="{90F97BA5-E5F0-4487-A3DE-9DB9EAEC589F}" type="presOf" srcId="{B0B10C1A-00AF-44CC-BDDA-4C222CCEEA66}" destId="{1DB0C28E-087B-49F4-AEAD-4935F3300C0F}" srcOrd="0" destOrd="0" presId="urn:microsoft.com/office/officeart/2005/8/layout/vList2"/>
    <dgm:cxn modelId="{F75F589C-FC39-4F3E-9855-0015D1657FB6}" srcId="{5199C6B3-0C68-4BED-8520-83559306225E}" destId="{B0B10C1A-00AF-44CC-BDDA-4C222CCEEA66}" srcOrd="10" destOrd="0" parTransId="{C7DA3710-1521-48DD-9355-BE214977501E}" sibTransId="{1C4A78C1-F833-4D9E-922D-3C4C7829CE2D}"/>
    <dgm:cxn modelId="{A8713D9B-B531-4EFA-84BF-93A6F2EA3673}" type="presOf" srcId="{D5E45E99-80F1-4805-A7A8-AC521F08F542}" destId="{116AFFD3-316F-4169-8699-33D0478315BD}" srcOrd="0" destOrd="0" presId="urn:microsoft.com/office/officeart/2005/8/layout/vList2"/>
    <dgm:cxn modelId="{ACEE7F1D-DF44-4D7C-B8D9-45557C63C7BE}" srcId="{5199C6B3-0C68-4BED-8520-83559306225E}" destId="{9F699262-DF30-4E9D-8211-823FBE45ACDD}" srcOrd="2" destOrd="0" parTransId="{621BCC7A-A27F-4E51-A3CF-E16E156EA850}" sibTransId="{02FF321C-073D-415E-B053-9724BDF732EE}"/>
    <dgm:cxn modelId="{5864E2CC-6B5E-48FD-93E4-4BF0BC66F923}" srcId="{5199C6B3-0C68-4BED-8520-83559306225E}" destId="{83BC370B-30F6-406A-BE09-5BAF7823DAA6}" srcOrd="0" destOrd="0" parTransId="{0D2793AB-E45A-4036-9A01-2777AAFF8668}" sibTransId="{DDB67F1A-FF96-4EBF-9DBB-8F6A90005487}"/>
    <dgm:cxn modelId="{1E91D3E4-208C-40F3-8B33-F454F0299275}" type="presOf" srcId="{9F699262-DF30-4E9D-8211-823FBE45ACDD}" destId="{410824E4-6BA1-4EFD-A7DA-064C2794CFC8}" srcOrd="0" destOrd="0" presId="urn:microsoft.com/office/officeart/2005/8/layout/vList2"/>
    <dgm:cxn modelId="{50CD2AE2-5621-4078-B8B4-BE417E3582C7}" type="presOf" srcId="{EC46AC6E-DC54-40EE-AC77-28A3B3AC4F8C}" destId="{87D53568-6891-4A67-906D-91E288D0CB4C}" srcOrd="0" destOrd="0" presId="urn:microsoft.com/office/officeart/2005/8/layout/vList2"/>
    <dgm:cxn modelId="{B7B3C943-B947-4F37-B153-35896CC24110}" srcId="{5199C6B3-0C68-4BED-8520-83559306225E}" destId="{D0CBDDE5-6834-439B-952A-643B4C46B461}" srcOrd="4" destOrd="0" parTransId="{07A0BCB5-50B2-48F1-8E0C-F93C29B59D67}" sibTransId="{9F0C9E04-B788-45C0-A33E-72E599969640}"/>
    <dgm:cxn modelId="{BFCBEE0C-34FE-433D-92D1-B81FFA979827}" type="presOf" srcId="{D76D72BE-3176-4FFD-B15D-27A433FCB540}" destId="{23A8F8CB-3049-4193-A887-DE714BE9A0DF}" srcOrd="0" destOrd="0" presId="urn:microsoft.com/office/officeart/2005/8/layout/vList2"/>
    <dgm:cxn modelId="{62D59EDB-7452-4FCC-B8BF-776E2D104EA6}" srcId="{5199C6B3-0C68-4BED-8520-83559306225E}" destId="{D5E45E99-80F1-4805-A7A8-AC521F08F542}" srcOrd="9" destOrd="0" parTransId="{49BDA122-1616-454A-8B30-F2E7B9AA67D8}" sibTransId="{4C289EF5-A64F-4843-BCC2-4C7A37E87B21}"/>
    <dgm:cxn modelId="{DEBCA6B2-90F0-4738-9E99-338F2FA33AF1}" srcId="{5199C6B3-0C68-4BED-8520-83559306225E}" destId="{2A038CA3-8E4F-4F74-847E-EECB82CCAB8B}" srcOrd="8" destOrd="0" parTransId="{DE733C8C-E79D-414E-A378-3680F66A1571}" sibTransId="{A752710B-348F-446B-AD9C-7AE5F175BFD0}"/>
    <dgm:cxn modelId="{0E4CC45D-0748-4C63-B6CE-EAF444E6FF6F}" srcId="{5199C6B3-0C68-4BED-8520-83559306225E}" destId="{54B4569C-F95D-47B7-86CB-4B037ACDFB86}" srcOrd="1" destOrd="0" parTransId="{4C649E3D-F4A3-4D93-A18B-229DC0BBDB29}" sibTransId="{CA59C931-DC25-4400-AAC3-1626B06C7EA6}"/>
    <dgm:cxn modelId="{AAD9EEE6-9FD2-4DD7-811D-30268B2D1BDF}" type="presOf" srcId="{4F116DEF-BFD6-44C8-A39C-D026DC70DFF1}" destId="{1D2A932D-2FD3-4DAC-AFA2-D62A36A50C9F}" srcOrd="0" destOrd="0" presId="urn:microsoft.com/office/officeart/2005/8/layout/vList2"/>
    <dgm:cxn modelId="{4C592C0F-CE77-466B-933E-7A3B2A10CC44}" type="presOf" srcId="{D0CBDDE5-6834-439B-952A-643B4C46B461}" destId="{C9F91F67-1380-499E-8FF4-77B8366763EE}" srcOrd="0" destOrd="0" presId="urn:microsoft.com/office/officeart/2005/8/layout/vList2"/>
    <dgm:cxn modelId="{06395147-A54A-4C7D-84CF-FDBAADFDAB3A}" srcId="{5199C6B3-0C68-4BED-8520-83559306225E}" destId="{D76D72BE-3176-4FFD-B15D-27A433FCB540}" srcOrd="5" destOrd="0" parTransId="{AB7CD144-D133-4FEA-9058-39471895CBBC}" sibTransId="{B60AA901-5670-457F-AC35-4D4A0D497CB8}"/>
    <dgm:cxn modelId="{188073D8-F3A6-43FF-9118-86C01BB71E02}" type="presOf" srcId="{5199C6B3-0C68-4BED-8520-83559306225E}" destId="{B7B05DB2-4FD6-488D-B75E-874152DBBD67}" srcOrd="0" destOrd="0" presId="urn:microsoft.com/office/officeart/2005/8/layout/vList2"/>
    <dgm:cxn modelId="{BAA325DC-66FB-4F34-89B0-961B560D4C41}" type="presOf" srcId="{54B4569C-F95D-47B7-86CB-4B037ACDFB86}" destId="{7B3D2996-6798-463A-9630-CC1FC6AB671C}" srcOrd="0" destOrd="0" presId="urn:microsoft.com/office/officeart/2005/8/layout/vList2"/>
    <dgm:cxn modelId="{D9F1A92F-ED3A-4BE2-98FC-6F03487244E9}" type="presOf" srcId="{2A038CA3-8E4F-4F74-847E-EECB82CCAB8B}" destId="{827538F8-EB3B-4190-8932-4E212EBD34F6}" srcOrd="0" destOrd="0" presId="urn:microsoft.com/office/officeart/2005/8/layout/vList2"/>
    <dgm:cxn modelId="{60C03492-9FCD-4FA7-9358-723E46753F09}" srcId="{5199C6B3-0C68-4BED-8520-83559306225E}" destId="{EC46AC6E-DC54-40EE-AC77-28A3B3AC4F8C}" srcOrd="7" destOrd="0" parTransId="{40EEF04F-F6DA-4D1D-B389-A49AE3759678}" sibTransId="{6FECBC53-9EF4-4481-BE2D-04EF4E6A92E4}"/>
    <dgm:cxn modelId="{4501F063-4AD2-4137-A19A-DEF91C2D7B49}" srcId="{5199C6B3-0C68-4BED-8520-83559306225E}" destId="{4F116DEF-BFD6-44C8-A39C-D026DC70DFF1}" srcOrd="3" destOrd="0" parTransId="{CF948BAB-EA8E-4C87-938D-15EEB9908A14}" sibTransId="{2D095E08-6A41-4A34-981B-67D903AF915B}"/>
    <dgm:cxn modelId="{5E4A2A80-BA1F-4E44-8E1C-CE289DBC31E2}" type="presOf" srcId="{11D2E687-83FA-47EF-B35E-E10C604967E2}" destId="{469FBB0E-B8A7-44D3-92BC-C2023093A4B7}" srcOrd="0" destOrd="0" presId="urn:microsoft.com/office/officeart/2005/8/layout/vList2"/>
    <dgm:cxn modelId="{BAC79F97-4BE7-4032-B5A9-0644700C2C21}" type="presOf" srcId="{83BC370B-30F6-406A-BE09-5BAF7823DAA6}" destId="{80FC15D9-43D4-4910-BE1A-0611542C69C2}" srcOrd="0" destOrd="0" presId="urn:microsoft.com/office/officeart/2005/8/layout/vList2"/>
    <dgm:cxn modelId="{9052D8EC-7E8D-418E-A663-032ED8C05630}" type="presParOf" srcId="{B7B05DB2-4FD6-488D-B75E-874152DBBD67}" destId="{80FC15D9-43D4-4910-BE1A-0611542C69C2}" srcOrd="0" destOrd="0" presId="urn:microsoft.com/office/officeart/2005/8/layout/vList2"/>
    <dgm:cxn modelId="{77255F78-18DA-458A-8FCE-736E5D67D2AC}" type="presParOf" srcId="{B7B05DB2-4FD6-488D-B75E-874152DBBD67}" destId="{805D095E-778F-4280-B8A4-7360EEF66BE3}" srcOrd="1" destOrd="0" presId="urn:microsoft.com/office/officeart/2005/8/layout/vList2"/>
    <dgm:cxn modelId="{2ACD8832-A99C-48F3-9CC0-D74E3C6E9D0E}" type="presParOf" srcId="{B7B05DB2-4FD6-488D-B75E-874152DBBD67}" destId="{7B3D2996-6798-463A-9630-CC1FC6AB671C}" srcOrd="2" destOrd="0" presId="urn:microsoft.com/office/officeart/2005/8/layout/vList2"/>
    <dgm:cxn modelId="{910063CE-5188-4C27-B8ED-E90E9D32666E}" type="presParOf" srcId="{B7B05DB2-4FD6-488D-B75E-874152DBBD67}" destId="{3CD5B4F5-E37F-4ECE-AFE0-8C252957F121}" srcOrd="3" destOrd="0" presId="urn:microsoft.com/office/officeart/2005/8/layout/vList2"/>
    <dgm:cxn modelId="{AFC52C9C-1647-424A-BE45-14D1A5987D8E}" type="presParOf" srcId="{B7B05DB2-4FD6-488D-B75E-874152DBBD67}" destId="{410824E4-6BA1-4EFD-A7DA-064C2794CFC8}" srcOrd="4" destOrd="0" presId="urn:microsoft.com/office/officeart/2005/8/layout/vList2"/>
    <dgm:cxn modelId="{CA12CF39-81DB-45D4-9E2B-C1FD32D626CC}" type="presParOf" srcId="{B7B05DB2-4FD6-488D-B75E-874152DBBD67}" destId="{D9F544B5-DCCA-4274-9AEE-C0DF6BFE79B9}" srcOrd="5" destOrd="0" presId="urn:microsoft.com/office/officeart/2005/8/layout/vList2"/>
    <dgm:cxn modelId="{140F7873-17E5-40F4-898D-A8C6C9CF05ED}" type="presParOf" srcId="{B7B05DB2-4FD6-488D-B75E-874152DBBD67}" destId="{1D2A932D-2FD3-4DAC-AFA2-D62A36A50C9F}" srcOrd="6" destOrd="0" presId="urn:microsoft.com/office/officeart/2005/8/layout/vList2"/>
    <dgm:cxn modelId="{036EF291-C86F-401F-9B15-03A44DBF0033}" type="presParOf" srcId="{B7B05DB2-4FD6-488D-B75E-874152DBBD67}" destId="{F9D617EE-C90E-475A-9D0A-AF9D9628F335}" srcOrd="7" destOrd="0" presId="urn:microsoft.com/office/officeart/2005/8/layout/vList2"/>
    <dgm:cxn modelId="{A12C161B-8982-4082-B682-0673AA3DB766}" type="presParOf" srcId="{B7B05DB2-4FD6-488D-B75E-874152DBBD67}" destId="{C9F91F67-1380-499E-8FF4-77B8366763EE}" srcOrd="8" destOrd="0" presId="urn:microsoft.com/office/officeart/2005/8/layout/vList2"/>
    <dgm:cxn modelId="{2021D270-F0AB-424A-AD7E-287FDEB3DEE1}" type="presParOf" srcId="{B7B05DB2-4FD6-488D-B75E-874152DBBD67}" destId="{706569CF-CEE5-4B08-B612-A35DA0B7939A}" srcOrd="9" destOrd="0" presId="urn:microsoft.com/office/officeart/2005/8/layout/vList2"/>
    <dgm:cxn modelId="{2F87A073-79EB-4BA8-B87E-6E9AC4EE67C6}" type="presParOf" srcId="{B7B05DB2-4FD6-488D-B75E-874152DBBD67}" destId="{23A8F8CB-3049-4193-A887-DE714BE9A0DF}" srcOrd="10" destOrd="0" presId="urn:microsoft.com/office/officeart/2005/8/layout/vList2"/>
    <dgm:cxn modelId="{35EC80E6-28C9-44DB-9A04-49C59C2D2F6F}" type="presParOf" srcId="{B7B05DB2-4FD6-488D-B75E-874152DBBD67}" destId="{2CCE542E-9CDF-45A8-93C3-13525931F595}" srcOrd="11" destOrd="0" presId="urn:microsoft.com/office/officeart/2005/8/layout/vList2"/>
    <dgm:cxn modelId="{C2EB3FDE-D00E-4E2A-8949-11A2B6CDFA24}" type="presParOf" srcId="{B7B05DB2-4FD6-488D-B75E-874152DBBD67}" destId="{469FBB0E-B8A7-44D3-92BC-C2023093A4B7}" srcOrd="12" destOrd="0" presId="urn:microsoft.com/office/officeart/2005/8/layout/vList2"/>
    <dgm:cxn modelId="{60D60491-8C69-4458-A08D-8F461C5F5552}" type="presParOf" srcId="{B7B05DB2-4FD6-488D-B75E-874152DBBD67}" destId="{4870BE8C-798F-4D61-B57A-DC2E53CA30B3}" srcOrd="13" destOrd="0" presId="urn:microsoft.com/office/officeart/2005/8/layout/vList2"/>
    <dgm:cxn modelId="{F7DCF1F2-FCC5-4829-B4F1-3AB3EF75C02E}" type="presParOf" srcId="{B7B05DB2-4FD6-488D-B75E-874152DBBD67}" destId="{87D53568-6891-4A67-906D-91E288D0CB4C}" srcOrd="14" destOrd="0" presId="urn:microsoft.com/office/officeart/2005/8/layout/vList2"/>
    <dgm:cxn modelId="{4478705D-42B9-491B-838E-08E66B155BD4}" type="presParOf" srcId="{B7B05DB2-4FD6-488D-B75E-874152DBBD67}" destId="{BE69E070-2792-40B5-860B-5F12C8BB49AA}" srcOrd="15" destOrd="0" presId="urn:microsoft.com/office/officeart/2005/8/layout/vList2"/>
    <dgm:cxn modelId="{8E386758-D4E7-4514-97A0-57212437DEED}" type="presParOf" srcId="{B7B05DB2-4FD6-488D-B75E-874152DBBD67}" destId="{827538F8-EB3B-4190-8932-4E212EBD34F6}" srcOrd="16" destOrd="0" presId="urn:microsoft.com/office/officeart/2005/8/layout/vList2"/>
    <dgm:cxn modelId="{B01E2A17-79C4-4C4D-B08D-A7B02C39014E}" type="presParOf" srcId="{B7B05DB2-4FD6-488D-B75E-874152DBBD67}" destId="{939524EF-F161-45B6-AD87-C361395C55A6}" srcOrd="17" destOrd="0" presId="urn:microsoft.com/office/officeart/2005/8/layout/vList2"/>
    <dgm:cxn modelId="{9432A73C-3C8B-46A8-8B2F-234B7604DD62}" type="presParOf" srcId="{B7B05DB2-4FD6-488D-B75E-874152DBBD67}" destId="{116AFFD3-316F-4169-8699-33D0478315BD}" srcOrd="18" destOrd="0" presId="urn:microsoft.com/office/officeart/2005/8/layout/vList2"/>
    <dgm:cxn modelId="{24862FA5-60DE-4B29-B141-A4B0C766B9FF}" type="presParOf" srcId="{B7B05DB2-4FD6-488D-B75E-874152DBBD67}" destId="{13911431-04E2-40C4-8F85-DF8DE3E0EC45}" srcOrd="19" destOrd="0" presId="urn:microsoft.com/office/officeart/2005/8/layout/vList2"/>
    <dgm:cxn modelId="{58BD4DB1-9D2D-422F-A281-36CA4F48FB9C}" type="presParOf" srcId="{B7B05DB2-4FD6-488D-B75E-874152DBBD67}" destId="{1DB0C28E-087B-49F4-AEAD-4935F3300C0F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E33341-D39B-44FD-A2DA-53D88422723D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180F16-C4E0-44AA-B300-AC6D39FFD9B0}">
      <dgm:prSet/>
      <dgm:spPr/>
      <dgm:t>
        <a:bodyPr/>
        <a:lstStyle/>
        <a:p>
          <a:pPr rtl="0"/>
          <a:r>
            <a:rPr lang="ru-RU" dirty="0" smtClean="0"/>
            <a:t>РОСТ </a:t>
          </a:r>
          <a:r>
            <a:rPr lang="ru-RU" dirty="0" smtClean="0"/>
            <a:t>ОПЛАТЫ ТРУДА В </a:t>
          </a:r>
          <a:r>
            <a:rPr lang="ru-RU" dirty="0" smtClean="0"/>
            <a:t>СВЯЗИ С УВЕЛИЧЕНИЕМ ИНТЕРЕСА </a:t>
          </a:r>
          <a:r>
            <a:rPr lang="ru-RU" dirty="0" smtClean="0"/>
            <a:t>ПОТРЕБИТЕЛЕЙ ДАННОГО ВИДА УСЛУГ</a:t>
          </a:r>
          <a:endParaRPr lang="ru-RU" dirty="0"/>
        </a:p>
      </dgm:t>
    </dgm:pt>
    <dgm:pt modelId="{A0F39EDE-6845-4BFD-833C-28302FC0F70C}" type="parTrans" cxnId="{9DDA8BED-E6B4-4349-B85E-408B606AD2DF}">
      <dgm:prSet/>
      <dgm:spPr/>
      <dgm:t>
        <a:bodyPr/>
        <a:lstStyle/>
        <a:p>
          <a:endParaRPr lang="ru-RU"/>
        </a:p>
      </dgm:t>
    </dgm:pt>
    <dgm:pt modelId="{D4ED4873-51FE-4C15-91A9-BFF0CC2DB5E2}" type="sibTrans" cxnId="{9DDA8BED-E6B4-4349-B85E-408B606AD2DF}">
      <dgm:prSet/>
      <dgm:spPr/>
      <dgm:t>
        <a:bodyPr/>
        <a:lstStyle/>
        <a:p>
          <a:endParaRPr lang="ru-RU"/>
        </a:p>
      </dgm:t>
    </dgm:pt>
    <dgm:pt modelId="{2069E5EC-97A0-41B9-9882-29D75C9218B1}">
      <dgm:prSet/>
      <dgm:spPr/>
      <dgm:t>
        <a:bodyPr/>
        <a:lstStyle/>
        <a:p>
          <a:pPr rtl="0"/>
          <a:r>
            <a:rPr lang="ru-RU" dirty="0" smtClean="0"/>
            <a:t>ВОЗМОЖНОСТЬ ОКАЗЫВАТЬ ПОМОЩЬ ЛЮДЯМ И БЫТЬ ПОЛЕЗНЫМ СОЦИУМУ</a:t>
          </a:r>
          <a:endParaRPr lang="ru-RU" dirty="0"/>
        </a:p>
      </dgm:t>
    </dgm:pt>
    <dgm:pt modelId="{9F5FD523-DCD4-4381-A4CA-48E4FC63E81A}" type="parTrans" cxnId="{75E4E417-7F10-476B-8D84-405865E06934}">
      <dgm:prSet/>
      <dgm:spPr/>
      <dgm:t>
        <a:bodyPr/>
        <a:lstStyle/>
        <a:p>
          <a:endParaRPr lang="ru-RU"/>
        </a:p>
      </dgm:t>
    </dgm:pt>
    <dgm:pt modelId="{7B2A2A55-0311-4852-BACC-C233F2221072}" type="sibTrans" cxnId="{75E4E417-7F10-476B-8D84-405865E06934}">
      <dgm:prSet/>
      <dgm:spPr/>
      <dgm:t>
        <a:bodyPr/>
        <a:lstStyle/>
        <a:p>
          <a:endParaRPr lang="ru-RU"/>
        </a:p>
      </dgm:t>
    </dgm:pt>
    <dgm:pt modelId="{D07A52A3-86E1-491B-B225-0F2F05BEFDC0}">
      <dgm:prSet/>
      <dgm:spPr/>
      <dgm:t>
        <a:bodyPr/>
        <a:lstStyle/>
        <a:p>
          <a:pPr rtl="0"/>
          <a:r>
            <a:rPr lang="ru-RU" smtClean="0"/>
            <a:t>ПОЛУЧЕННЫЕ ЗНАНИЯ МОЖНО ПРИМЕНЯТЬ НЕ ТОЛЬКО НА РАБОТЕ, НО И В ЛИЧНОЙ ЖИЗНИ</a:t>
          </a:r>
          <a:endParaRPr lang="ru-RU"/>
        </a:p>
      </dgm:t>
    </dgm:pt>
    <dgm:pt modelId="{4E92AF8F-560B-4DF4-81D9-80CE5C8B1AEE}" type="parTrans" cxnId="{14BC41CF-FD38-4EC5-AD1E-78AE0EB06680}">
      <dgm:prSet/>
      <dgm:spPr/>
      <dgm:t>
        <a:bodyPr/>
        <a:lstStyle/>
        <a:p>
          <a:endParaRPr lang="ru-RU"/>
        </a:p>
      </dgm:t>
    </dgm:pt>
    <dgm:pt modelId="{6A10152B-3DDC-4E70-8FA6-94F1A2D6170A}" type="sibTrans" cxnId="{14BC41CF-FD38-4EC5-AD1E-78AE0EB06680}">
      <dgm:prSet/>
      <dgm:spPr/>
      <dgm:t>
        <a:bodyPr/>
        <a:lstStyle/>
        <a:p>
          <a:endParaRPr lang="ru-RU"/>
        </a:p>
      </dgm:t>
    </dgm:pt>
    <dgm:pt modelId="{2F62344F-F7DB-4988-B4C0-69B6B9357C67}">
      <dgm:prSet/>
      <dgm:spPr/>
      <dgm:t>
        <a:bodyPr/>
        <a:lstStyle/>
        <a:p>
          <a:pPr rtl="0"/>
          <a:r>
            <a:rPr lang="ru-RU" smtClean="0"/>
            <a:t>БОЛЬШОЙ ВЫБОР СФЕР ДЕЯТЕЛЬНОСТИ ДЛЯ ТРУДОУСТРОЙСТВА</a:t>
          </a:r>
          <a:endParaRPr lang="ru-RU"/>
        </a:p>
      </dgm:t>
    </dgm:pt>
    <dgm:pt modelId="{EE25D573-B0DE-460C-AE61-A280E0B042FB}" type="parTrans" cxnId="{3CA81DE6-8DE6-435B-937D-C83B2F15B813}">
      <dgm:prSet/>
      <dgm:spPr/>
      <dgm:t>
        <a:bodyPr/>
        <a:lstStyle/>
        <a:p>
          <a:endParaRPr lang="ru-RU"/>
        </a:p>
      </dgm:t>
    </dgm:pt>
    <dgm:pt modelId="{5B4681E4-E2CD-4F52-812B-44D9B0CBF5D7}" type="sibTrans" cxnId="{3CA81DE6-8DE6-435B-937D-C83B2F15B813}">
      <dgm:prSet/>
      <dgm:spPr/>
      <dgm:t>
        <a:bodyPr/>
        <a:lstStyle/>
        <a:p>
          <a:endParaRPr lang="ru-RU"/>
        </a:p>
      </dgm:t>
    </dgm:pt>
    <dgm:pt modelId="{B7CDF98B-8426-4667-B246-32833044D159}" type="pres">
      <dgm:prSet presAssocID="{66E33341-D39B-44FD-A2DA-53D8842272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263D55-43BC-479C-9AC4-603EE0404D77}" type="pres">
      <dgm:prSet presAssocID="{C6180F16-C4E0-44AA-B300-AC6D39FFD9B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ADE8C-3399-4559-8CAA-71E609883729}" type="pres">
      <dgm:prSet presAssocID="{D4ED4873-51FE-4C15-91A9-BFF0CC2DB5E2}" presName="spacer" presStyleCnt="0"/>
      <dgm:spPr/>
    </dgm:pt>
    <dgm:pt modelId="{AF28DECC-34E1-4DC7-8B87-E38F3862A122}" type="pres">
      <dgm:prSet presAssocID="{2069E5EC-97A0-41B9-9882-29D75C9218B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5261B-33DF-47F8-A2C2-8FC8805DBD0D}" type="pres">
      <dgm:prSet presAssocID="{7B2A2A55-0311-4852-BACC-C233F2221072}" presName="spacer" presStyleCnt="0"/>
      <dgm:spPr/>
    </dgm:pt>
    <dgm:pt modelId="{9775253E-B87B-42C3-BC0D-488B253C2294}" type="pres">
      <dgm:prSet presAssocID="{D07A52A3-86E1-491B-B225-0F2F05BEFDC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CB10C-3E56-4BC6-BFC4-F59DF4A3C94F}" type="pres">
      <dgm:prSet presAssocID="{6A10152B-3DDC-4E70-8FA6-94F1A2D6170A}" presName="spacer" presStyleCnt="0"/>
      <dgm:spPr/>
    </dgm:pt>
    <dgm:pt modelId="{6C8B1209-6F8A-49D6-9C62-FC7398514DD8}" type="pres">
      <dgm:prSet presAssocID="{2F62344F-F7DB-4988-B4C0-69B6B9357C6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DA8BED-E6B4-4349-B85E-408B606AD2DF}" srcId="{66E33341-D39B-44FD-A2DA-53D88422723D}" destId="{C6180F16-C4E0-44AA-B300-AC6D39FFD9B0}" srcOrd="0" destOrd="0" parTransId="{A0F39EDE-6845-4BFD-833C-28302FC0F70C}" sibTransId="{D4ED4873-51FE-4C15-91A9-BFF0CC2DB5E2}"/>
    <dgm:cxn modelId="{75E4E417-7F10-476B-8D84-405865E06934}" srcId="{66E33341-D39B-44FD-A2DA-53D88422723D}" destId="{2069E5EC-97A0-41B9-9882-29D75C9218B1}" srcOrd="1" destOrd="0" parTransId="{9F5FD523-DCD4-4381-A4CA-48E4FC63E81A}" sibTransId="{7B2A2A55-0311-4852-BACC-C233F2221072}"/>
    <dgm:cxn modelId="{14BC41CF-FD38-4EC5-AD1E-78AE0EB06680}" srcId="{66E33341-D39B-44FD-A2DA-53D88422723D}" destId="{D07A52A3-86E1-491B-B225-0F2F05BEFDC0}" srcOrd="2" destOrd="0" parTransId="{4E92AF8F-560B-4DF4-81D9-80CE5C8B1AEE}" sibTransId="{6A10152B-3DDC-4E70-8FA6-94F1A2D6170A}"/>
    <dgm:cxn modelId="{35DA1940-0F51-4179-AEBF-94AB82F3D983}" type="presOf" srcId="{2F62344F-F7DB-4988-B4C0-69B6B9357C67}" destId="{6C8B1209-6F8A-49D6-9C62-FC7398514DD8}" srcOrd="0" destOrd="0" presId="urn:microsoft.com/office/officeart/2005/8/layout/vList2"/>
    <dgm:cxn modelId="{27EEA47A-C952-4485-83A1-E0E2A23AF03C}" type="presOf" srcId="{66E33341-D39B-44FD-A2DA-53D88422723D}" destId="{B7CDF98B-8426-4667-B246-32833044D159}" srcOrd="0" destOrd="0" presId="urn:microsoft.com/office/officeart/2005/8/layout/vList2"/>
    <dgm:cxn modelId="{9F2089C6-893E-41C4-8514-9766FAA22F5B}" type="presOf" srcId="{2069E5EC-97A0-41B9-9882-29D75C9218B1}" destId="{AF28DECC-34E1-4DC7-8B87-E38F3862A122}" srcOrd="0" destOrd="0" presId="urn:microsoft.com/office/officeart/2005/8/layout/vList2"/>
    <dgm:cxn modelId="{EBF748F8-0D26-45D4-9B4A-F42ABC110BCD}" type="presOf" srcId="{D07A52A3-86E1-491B-B225-0F2F05BEFDC0}" destId="{9775253E-B87B-42C3-BC0D-488B253C2294}" srcOrd="0" destOrd="0" presId="urn:microsoft.com/office/officeart/2005/8/layout/vList2"/>
    <dgm:cxn modelId="{BD8C2FD1-7A75-46EF-A8E6-6AC54BA45CF6}" type="presOf" srcId="{C6180F16-C4E0-44AA-B300-AC6D39FFD9B0}" destId="{C0263D55-43BC-479C-9AC4-603EE0404D77}" srcOrd="0" destOrd="0" presId="urn:microsoft.com/office/officeart/2005/8/layout/vList2"/>
    <dgm:cxn modelId="{3CA81DE6-8DE6-435B-937D-C83B2F15B813}" srcId="{66E33341-D39B-44FD-A2DA-53D88422723D}" destId="{2F62344F-F7DB-4988-B4C0-69B6B9357C67}" srcOrd="3" destOrd="0" parTransId="{EE25D573-B0DE-460C-AE61-A280E0B042FB}" sibTransId="{5B4681E4-E2CD-4F52-812B-44D9B0CBF5D7}"/>
    <dgm:cxn modelId="{8E579E11-34BD-4EAB-A564-C12630949088}" type="presParOf" srcId="{B7CDF98B-8426-4667-B246-32833044D159}" destId="{C0263D55-43BC-479C-9AC4-603EE0404D77}" srcOrd="0" destOrd="0" presId="urn:microsoft.com/office/officeart/2005/8/layout/vList2"/>
    <dgm:cxn modelId="{1E6B65CE-E116-4268-9D53-19AA9930470A}" type="presParOf" srcId="{B7CDF98B-8426-4667-B246-32833044D159}" destId="{E82ADE8C-3399-4559-8CAA-71E609883729}" srcOrd="1" destOrd="0" presId="urn:microsoft.com/office/officeart/2005/8/layout/vList2"/>
    <dgm:cxn modelId="{BED0BE3E-F4EA-4900-A0D2-2D2E7C1262CD}" type="presParOf" srcId="{B7CDF98B-8426-4667-B246-32833044D159}" destId="{AF28DECC-34E1-4DC7-8B87-E38F3862A122}" srcOrd="2" destOrd="0" presId="urn:microsoft.com/office/officeart/2005/8/layout/vList2"/>
    <dgm:cxn modelId="{04E8E808-9F8A-4A3D-98D9-2930A67478A7}" type="presParOf" srcId="{B7CDF98B-8426-4667-B246-32833044D159}" destId="{54C5261B-33DF-47F8-A2C2-8FC8805DBD0D}" srcOrd="3" destOrd="0" presId="urn:microsoft.com/office/officeart/2005/8/layout/vList2"/>
    <dgm:cxn modelId="{483974F2-56DD-4E88-A51B-E8E432E6E948}" type="presParOf" srcId="{B7CDF98B-8426-4667-B246-32833044D159}" destId="{9775253E-B87B-42C3-BC0D-488B253C2294}" srcOrd="4" destOrd="0" presId="urn:microsoft.com/office/officeart/2005/8/layout/vList2"/>
    <dgm:cxn modelId="{41FD5530-B115-45E7-BDA8-8E58F16F1E0C}" type="presParOf" srcId="{B7CDF98B-8426-4667-B246-32833044D159}" destId="{3C6CB10C-3E56-4BC6-BFC4-F59DF4A3C94F}" srcOrd="5" destOrd="0" presId="urn:microsoft.com/office/officeart/2005/8/layout/vList2"/>
    <dgm:cxn modelId="{8D59F460-B34A-4245-9F3E-08AC59310456}" type="presParOf" srcId="{B7CDF98B-8426-4667-B246-32833044D159}" destId="{6C8B1209-6F8A-49D6-9C62-FC7398514D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A1F6E3-1C66-472B-9CD4-C5BE0952780B}">
      <dsp:nvSpPr>
        <dsp:cNvPr id="0" name=""/>
        <dsp:cNvSpPr/>
      </dsp:nvSpPr>
      <dsp:spPr>
        <a:xfrm>
          <a:off x="10388" y="664927"/>
          <a:ext cx="1397286" cy="887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DE4074-D595-4BAD-99AB-EED63A6CAF77}">
      <dsp:nvSpPr>
        <dsp:cNvPr id="0" name=""/>
        <dsp:cNvSpPr/>
      </dsp:nvSpPr>
      <dsp:spPr>
        <a:xfrm>
          <a:off x="165642" y="812419"/>
          <a:ext cx="1397286" cy="887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Педагог-психолог</a:t>
          </a:r>
          <a:endParaRPr lang="ru-RU" sz="1700" kern="1200" dirty="0"/>
        </a:p>
      </dsp:txBody>
      <dsp:txXfrm>
        <a:off x="165642" y="812419"/>
        <a:ext cx="1397286" cy="887277"/>
      </dsp:txXfrm>
    </dsp:sp>
    <dsp:sp modelId="{4B2DAA90-3707-40D8-A050-1A1F2774CDFE}">
      <dsp:nvSpPr>
        <dsp:cNvPr id="0" name=""/>
        <dsp:cNvSpPr/>
      </dsp:nvSpPr>
      <dsp:spPr>
        <a:xfrm>
          <a:off x="1718183" y="664927"/>
          <a:ext cx="1397286" cy="887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4F8DF1-2766-4E3C-81E5-8523A5D192E2}">
      <dsp:nvSpPr>
        <dsp:cNvPr id="0" name=""/>
        <dsp:cNvSpPr/>
      </dsp:nvSpPr>
      <dsp:spPr>
        <a:xfrm>
          <a:off x="1873437" y="812419"/>
          <a:ext cx="1397286" cy="887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Тимбилдер</a:t>
          </a:r>
          <a:endParaRPr lang="ru-RU" sz="1700" kern="1200" dirty="0"/>
        </a:p>
      </dsp:txBody>
      <dsp:txXfrm>
        <a:off x="1873437" y="812419"/>
        <a:ext cx="1397286" cy="887277"/>
      </dsp:txXfrm>
    </dsp:sp>
    <dsp:sp modelId="{10553B47-C95B-4D7A-99A8-6ED51FD1E061}">
      <dsp:nvSpPr>
        <dsp:cNvPr id="0" name=""/>
        <dsp:cNvSpPr/>
      </dsp:nvSpPr>
      <dsp:spPr>
        <a:xfrm>
          <a:off x="3425978" y="664927"/>
          <a:ext cx="1397286" cy="887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337FAC-FD20-4F27-908B-71BFA26FC1D4}">
      <dsp:nvSpPr>
        <dsp:cNvPr id="0" name=""/>
        <dsp:cNvSpPr/>
      </dsp:nvSpPr>
      <dsp:spPr>
        <a:xfrm>
          <a:off x="3581232" y="812419"/>
          <a:ext cx="1397286" cy="887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Веб-психолог</a:t>
          </a:r>
          <a:endParaRPr lang="ru-RU" sz="1700" kern="1200" dirty="0"/>
        </a:p>
      </dsp:txBody>
      <dsp:txXfrm>
        <a:off x="3581232" y="812419"/>
        <a:ext cx="1397286" cy="887277"/>
      </dsp:txXfrm>
    </dsp:sp>
    <dsp:sp modelId="{76974E51-F411-4D5C-8C66-D4C82A92C1F7}">
      <dsp:nvSpPr>
        <dsp:cNvPr id="0" name=""/>
        <dsp:cNvSpPr/>
      </dsp:nvSpPr>
      <dsp:spPr>
        <a:xfrm>
          <a:off x="5133773" y="664927"/>
          <a:ext cx="1397286" cy="887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953B4B-1728-439B-AF82-3ECB82B3A2FD}">
      <dsp:nvSpPr>
        <dsp:cNvPr id="0" name=""/>
        <dsp:cNvSpPr/>
      </dsp:nvSpPr>
      <dsp:spPr>
        <a:xfrm>
          <a:off x="5289027" y="812419"/>
          <a:ext cx="1397286" cy="887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Брейн-тренер</a:t>
          </a:r>
          <a:endParaRPr lang="ru-RU" sz="1700" kern="1200" dirty="0"/>
        </a:p>
      </dsp:txBody>
      <dsp:txXfrm>
        <a:off x="5289027" y="812419"/>
        <a:ext cx="1397286" cy="887277"/>
      </dsp:txXfrm>
    </dsp:sp>
    <dsp:sp modelId="{9AED817E-CF89-44B1-BB11-E3FE34A9858F}">
      <dsp:nvSpPr>
        <dsp:cNvPr id="0" name=""/>
        <dsp:cNvSpPr/>
      </dsp:nvSpPr>
      <dsp:spPr>
        <a:xfrm>
          <a:off x="6841568" y="664927"/>
          <a:ext cx="1397286" cy="887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26CDF3-902E-4B1F-AAD1-2230117BE325}">
      <dsp:nvSpPr>
        <dsp:cNvPr id="0" name=""/>
        <dsp:cNvSpPr/>
      </dsp:nvSpPr>
      <dsp:spPr>
        <a:xfrm>
          <a:off x="6996822" y="812419"/>
          <a:ext cx="1397286" cy="887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Коуч</a:t>
          </a:r>
          <a:endParaRPr lang="ru-RU" sz="1700" kern="1200" dirty="0"/>
        </a:p>
      </dsp:txBody>
      <dsp:txXfrm>
        <a:off x="6996822" y="812419"/>
        <a:ext cx="1397286" cy="887277"/>
      </dsp:txXfrm>
    </dsp:sp>
    <dsp:sp modelId="{E1D8B4F2-5679-47EC-8D6C-99034EB952CF}">
      <dsp:nvSpPr>
        <dsp:cNvPr id="0" name=""/>
        <dsp:cNvSpPr/>
      </dsp:nvSpPr>
      <dsp:spPr>
        <a:xfrm>
          <a:off x="8549363" y="664927"/>
          <a:ext cx="1397286" cy="887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E55952-0B16-4184-8028-81E37F63405A}">
      <dsp:nvSpPr>
        <dsp:cNvPr id="0" name=""/>
        <dsp:cNvSpPr/>
      </dsp:nvSpPr>
      <dsp:spPr>
        <a:xfrm>
          <a:off x="8704617" y="812419"/>
          <a:ext cx="1397286" cy="887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Фасилитатор</a:t>
          </a:r>
          <a:endParaRPr lang="ru-RU" sz="1700" kern="1200" dirty="0"/>
        </a:p>
      </dsp:txBody>
      <dsp:txXfrm>
        <a:off x="8704617" y="812419"/>
        <a:ext cx="1397286" cy="887277"/>
      </dsp:txXfrm>
    </dsp:sp>
    <dsp:sp modelId="{436C9301-156C-470F-9D85-CE6FDC7F2C7C}">
      <dsp:nvSpPr>
        <dsp:cNvPr id="0" name=""/>
        <dsp:cNvSpPr/>
      </dsp:nvSpPr>
      <dsp:spPr>
        <a:xfrm>
          <a:off x="10257158" y="664927"/>
          <a:ext cx="1397286" cy="887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DF432-0F30-4901-8ECD-9A4FB6E72079}">
      <dsp:nvSpPr>
        <dsp:cNvPr id="0" name=""/>
        <dsp:cNvSpPr/>
      </dsp:nvSpPr>
      <dsp:spPr>
        <a:xfrm>
          <a:off x="10412412" y="812419"/>
          <a:ext cx="1397286" cy="887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Медиатор</a:t>
          </a:r>
          <a:endParaRPr lang="ru-RU" sz="1700" kern="1200" dirty="0"/>
        </a:p>
      </dsp:txBody>
      <dsp:txXfrm>
        <a:off x="10412412" y="812419"/>
        <a:ext cx="1397286" cy="8872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FC15D9-43D4-4910-BE1A-0611542C69C2}">
      <dsp:nvSpPr>
        <dsp:cNvPr id="0" name=""/>
        <dsp:cNvSpPr/>
      </dsp:nvSpPr>
      <dsp:spPr>
        <a:xfrm>
          <a:off x="0" y="130250"/>
          <a:ext cx="11008021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УЧРЕЖДЕНИЯ ОБЩЕГО, СРЕДНЕГО ПРОФЕССИОНАЛЬНОГО И ВЫСШЕГО ОБРАЗОВАНИЯ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130250"/>
        <a:ext cx="11008021" cy="383760"/>
      </dsp:txXfrm>
    </dsp:sp>
    <dsp:sp modelId="{7B3D2996-6798-463A-9630-CC1FC6AB671C}">
      <dsp:nvSpPr>
        <dsp:cNvPr id="0" name=""/>
        <dsp:cNvSpPr/>
      </dsp:nvSpPr>
      <dsp:spPr>
        <a:xfrm>
          <a:off x="0" y="560090"/>
          <a:ext cx="11008021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bg1"/>
              </a:solidFill>
            </a:rPr>
            <a:t>ДЕТСКИЕ САДЫ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560090"/>
        <a:ext cx="11008021" cy="383760"/>
      </dsp:txXfrm>
    </dsp:sp>
    <dsp:sp modelId="{410824E4-6BA1-4EFD-A7DA-064C2794CFC8}">
      <dsp:nvSpPr>
        <dsp:cNvPr id="0" name=""/>
        <dsp:cNvSpPr/>
      </dsp:nvSpPr>
      <dsp:spPr>
        <a:xfrm>
          <a:off x="0" y="989930"/>
          <a:ext cx="11008021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bg1"/>
              </a:solidFill>
            </a:rPr>
            <a:t>ОНЛАЙН-ШКОЛЫ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989930"/>
        <a:ext cx="11008021" cy="383760"/>
      </dsp:txXfrm>
    </dsp:sp>
    <dsp:sp modelId="{1D2A932D-2FD3-4DAC-AFA2-D62A36A50C9F}">
      <dsp:nvSpPr>
        <dsp:cNvPr id="0" name=""/>
        <dsp:cNvSpPr/>
      </dsp:nvSpPr>
      <dsp:spPr>
        <a:xfrm>
          <a:off x="0" y="1419770"/>
          <a:ext cx="11008021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ДЕТСКИЕ ДОМА, ИНТЕРНАТЫ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1419770"/>
        <a:ext cx="11008021" cy="383760"/>
      </dsp:txXfrm>
    </dsp:sp>
    <dsp:sp modelId="{C9F91F67-1380-499E-8FF4-77B8366763EE}">
      <dsp:nvSpPr>
        <dsp:cNvPr id="0" name=""/>
        <dsp:cNvSpPr/>
      </dsp:nvSpPr>
      <dsp:spPr>
        <a:xfrm>
          <a:off x="0" y="1849610"/>
          <a:ext cx="11008021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bg1"/>
              </a:solidFill>
            </a:rPr>
            <a:t>МЕДИЦИНСКИЕ УЧРЕЖДЕНИЯ (РЕАБИЛИТАЦИОННЫЕ ЦЕНТРЫ) </a:t>
          </a:r>
          <a:endParaRPr lang="ru-RU" sz="1600" kern="1200" dirty="0"/>
        </a:p>
      </dsp:txBody>
      <dsp:txXfrm>
        <a:off x="0" y="1849610"/>
        <a:ext cx="11008021" cy="383760"/>
      </dsp:txXfrm>
    </dsp:sp>
    <dsp:sp modelId="{23A8F8CB-3049-4193-A887-DE714BE9A0DF}">
      <dsp:nvSpPr>
        <dsp:cNvPr id="0" name=""/>
        <dsp:cNvSpPr/>
      </dsp:nvSpPr>
      <dsp:spPr>
        <a:xfrm>
          <a:off x="0" y="2279450"/>
          <a:ext cx="11008021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bg1"/>
              </a:solidFill>
            </a:rPr>
            <a:t>ОРГАНИЗАЦИИ СФЕРЫ </a:t>
          </a:r>
          <a:r>
            <a:rPr lang="ru-RU" sz="1600" b="1" i="0" kern="1200" dirty="0" smtClean="0">
              <a:solidFill>
                <a:schemeClr val="bg1"/>
              </a:solidFill>
            </a:rPr>
            <a:t>ЗДРАВООХРАНЕНИЯ (ДЕТСКИЕ БОЛЬНИЦЫ, САНАТОРИИ)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2279450"/>
        <a:ext cx="11008021" cy="383760"/>
      </dsp:txXfrm>
    </dsp:sp>
    <dsp:sp modelId="{469FBB0E-B8A7-44D3-92BC-C2023093A4B7}">
      <dsp:nvSpPr>
        <dsp:cNvPr id="0" name=""/>
        <dsp:cNvSpPr/>
      </dsp:nvSpPr>
      <dsp:spPr>
        <a:xfrm>
          <a:off x="0" y="2709290"/>
          <a:ext cx="11008021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bg1"/>
              </a:solidFill>
            </a:rPr>
            <a:t>ПРЕДОСТАВЛЕНИЕ ИНДИВИДУАЛЬНЫХ ПРОФЕССИОНАЛЬНЫХ УСЛУГ В ЧАСТНЫХ КАБИНЕТАХ</a:t>
          </a:r>
          <a:endParaRPr lang="ru-RU" sz="1600" b="1" i="0" kern="1200" dirty="0">
            <a:solidFill>
              <a:schemeClr val="bg1"/>
            </a:solidFill>
          </a:endParaRPr>
        </a:p>
      </dsp:txBody>
      <dsp:txXfrm>
        <a:off x="0" y="2709290"/>
        <a:ext cx="11008021" cy="383760"/>
      </dsp:txXfrm>
    </dsp:sp>
    <dsp:sp modelId="{87D53568-6891-4A67-906D-91E288D0CB4C}">
      <dsp:nvSpPr>
        <dsp:cNvPr id="0" name=""/>
        <dsp:cNvSpPr/>
      </dsp:nvSpPr>
      <dsp:spPr>
        <a:xfrm>
          <a:off x="0" y="3139130"/>
          <a:ext cx="11008021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ДЕТСКИЕ ЦЕНТРЫ ТВОРЧЕСТВА И ДОСУГА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3139130"/>
        <a:ext cx="11008021" cy="383760"/>
      </dsp:txXfrm>
    </dsp:sp>
    <dsp:sp modelId="{827538F8-EB3B-4190-8932-4E212EBD34F6}">
      <dsp:nvSpPr>
        <dsp:cNvPr id="0" name=""/>
        <dsp:cNvSpPr/>
      </dsp:nvSpPr>
      <dsp:spPr>
        <a:xfrm>
          <a:off x="0" y="3568970"/>
          <a:ext cx="11008021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ГОРОДСКИЕ И МУНИЦИПАЛЬНЫЕ УЧЕБНО-МЕТОДИЧЕСКИЕ ЦЕНТРЫ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3568970"/>
        <a:ext cx="11008021" cy="383760"/>
      </dsp:txXfrm>
    </dsp:sp>
    <dsp:sp modelId="{116AFFD3-316F-4169-8699-33D0478315BD}">
      <dsp:nvSpPr>
        <dsp:cNvPr id="0" name=""/>
        <dsp:cNvSpPr/>
      </dsp:nvSpPr>
      <dsp:spPr>
        <a:xfrm>
          <a:off x="0" y="3998810"/>
          <a:ext cx="11008021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СОЦИАЛЬНЫЕ ОРГАНИЗАЦИИ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3998810"/>
        <a:ext cx="11008021" cy="383760"/>
      </dsp:txXfrm>
    </dsp:sp>
    <dsp:sp modelId="{1DB0C28E-087B-49F4-AEAD-4935F3300C0F}">
      <dsp:nvSpPr>
        <dsp:cNvPr id="0" name=""/>
        <dsp:cNvSpPr/>
      </dsp:nvSpPr>
      <dsp:spPr>
        <a:xfrm>
          <a:off x="0" y="4428650"/>
          <a:ext cx="11008021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ПРАВООХРАНИТЕЛЬНЫЕ ОРГАНЫ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4428650"/>
        <a:ext cx="11008021" cy="3837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263D55-43BC-479C-9AC4-603EE0404D77}">
      <dsp:nvSpPr>
        <dsp:cNvPr id="0" name=""/>
        <dsp:cNvSpPr/>
      </dsp:nvSpPr>
      <dsp:spPr>
        <a:xfrm>
          <a:off x="0" y="40293"/>
          <a:ext cx="11393717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РОСТ </a:t>
          </a:r>
          <a:r>
            <a:rPr lang="ru-RU" sz="2800" kern="1200" dirty="0" smtClean="0"/>
            <a:t>ОПЛАТЫ ТРУДА В </a:t>
          </a:r>
          <a:r>
            <a:rPr lang="ru-RU" sz="2800" kern="1200" dirty="0" smtClean="0"/>
            <a:t>СВЯЗИ С УВЕЛИЧЕНИЕМ ИНТЕРЕСА </a:t>
          </a:r>
          <a:r>
            <a:rPr lang="ru-RU" sz="2800" kern="1200" dirty="0" smtClean="0"/>
            <a:t>ПОТРЕБИТЕЛЕЙ ДАННОГО ВИДА УСЛУГ</a:t>
          </a:r>
          <a:endParaRPr lang="ru-RU" sz="2800" kern="1200" dirty="0"/>
        </a:p>
      </dsp:txBody>
      <dsp:txXfrm>
        <a:off x="0" y="40293"/>
        <a:ext cx="11393717" cy="1113840"/>
      </dsp:txXfrm>
    </dsp:sp>
    <dsp:sp modelId="{AF28DECC-34E1-4DC7-8B87-E38F3862A122}">
      <dsp:nvSpPr>
        <dsp:cNvPr id="0" name=""/>
        <dsp:cNvSpPr/>
      </dsp:nvSpPr>
      <dsp:spPr>
        <a:xfrm>
          <a:off x="0" y="1234773"/>
          <a:ext cx="11393717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ВОЗМОЖНОСТЬ ОКАЗЫВАТЬ ПОМОЩЬ ЛЮДЯМ И БЫТЬ ПОЛЕЗНЫМ СОЦИУМУ</a:t>
          </a:r>
          <a:endParaRPr lang="ru-RU" sz="2800" kern="1200" dirty="0"/>
        </a:p>
      </dsp:txBody>
      <dsp:txXfrm>
        <a:off x="0" y="1234773"/>
        <a:ext cx="11393717" cy="1113840"/>
      </dsp:txXfrm>
    </dsp:sp>
    <dsp:sp modelId="{9775253E-B87B-42C3-BC0D-488B253C2294}">
      <dsp:nvSpPr>
        <dsp:cNvPr id="0" name=""/>
        <dsp:cNvSpPr/>
      </dsp:nvSpPr>
      <dsp:spPr>
        <a:xfrm>
          <a:off x="0" y="2429253"/>
          <a:ext cx="11393717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ПОЛУЧЕННЫЕ ЗНАНИЯ МОЖНО ПРИМЕНЯТЬ НЕ ТОЛЬКО НА РАБОТЕ, НО И В ЛИЧНОЙ ЖИЗНИ</a:t>
          </a:r>
          <a:endParaRPr lang="ru-RU" sz="2800" kern="1200"/>
        </a:p>
      </dsp:txBody>
      <dsp:txXfrm>
        <a:off x="0" y="2429253"/>
        <a:ext cx="11393717" cy="1113840"/>
      </dsp:txXfrm>
    </dsp:sp>
    <dsp:sp modelId="{6C8B1209-6F8A-49D6-9C62-FC7398514DD8}">
      <dsp:nvSpPr>
        <dsp:cNvPr id="0" name=""/>
        <dsp:cNvSpPr/>
      </dsp:nvSpPr>
      <dsp:spPr>
        <a:xfrm>
          <a:off x="0" y="3623733"/>
          <a:ext cx="11393717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БОЛЬШОЙ ВЫБОР СФЕР ДЕЯТЕЛЬНОСТИ ДЛЯ ТРУДОУСТРОЙСТВА</a:t>
          </a:r>
          <a:endParaRPr lang="ru-RU" sz="2800" kern="1200"/>
        </a:p>
      </dsp:txBody>
      <dsp:txXfrm>
        <a:off x="0" y="3623733"/>
        <a:ext cx="11393717" cy="1113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8F1F96-445A-498E-ABEB-FCD7C0D0D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CC743F-C728-4437-8CE8-13EA91BF4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00BEBE-1CFC-438C-83D5-958118A4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6DA2BE-D85F-4F17-B54F-EE8D31B5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8FDB30-988F-4BB3-9779-E2CE129D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01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6EB075-EBF9-4C47-AB9F-77D36F4B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5B501F4-C7FB-478D-B816-1519FCB00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702A88-D6E4-437E-BE25-9E9B330E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4BF5B8-42E3-480E-A7CF-EB13C6D5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D7693F-D737-40C8-A868-CB40036F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90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6F48840-A22E-40F6-B15D-9715300A9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E016CA-E960-47A3-9164-E86B449E5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2D0BD6-31CE-417D-806A-8126F62F3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5D078D-E724-4A84-83CC-1F4AAB3F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A276FD-9E82-4D8C-B80D-76E190F1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60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89B5A9-469D-4A06-B13A-6253DD65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F5F108-8A9C-4A04-81D1-A675C1190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5F8BF2-8B3D-4672-BB58-D3621949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A5DE86-D115-4946-95E7-2CF39906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FFCB34-D031-463E-AEC8-ED73689E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758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50DD1-5B47-4359-8280-0ACFB06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BE36A6-5FF6-4AE0-83FF-20A66F3E1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622FB6-6728-4136-9B09-DE6ECE80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CAF834-0D3C-491A-9778-6A608F309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97C0F9-F15E-4DC8-AED2-53A54341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67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9D9476-D573-471F-8B72-225E9F148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4757B8-0D23-420B-B5CD-B6A64FEF8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CD8D33-92AA-4735-9C56-E4CE724EE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21BE4C-FB41-4492-9691-007ADAE1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FB3C19-67E4-4E89-9F05-3DD6737B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60BF9D-87F6-42DE-8E59-D7163E9C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61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ED2974-AB2C-499A-A52C-751A004D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0CC7E0-3EE0-45DC-B7AC-2D48B72D1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6E2535E-C9C7-4FE1-9E2E-A3DFD57C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10319E6-A9DC-45C6-B75E-F14CB58A3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746B1BB-A89B-4D20-8262-DAE877731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FE6B400-6214-4D42-ACFE-F851727A7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81F668F-4137-4BBB-84AE-C1CC436D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FCC1F44-4E19-4805-BEC2-E7D3D0FF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1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12052-3F62-4559-B2BC-6EDF6C79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0B52BF5-8111-4DFC-8436-58F65A7B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70C4287-6AEF-409E-898D-913BC5E3C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8C9C494-1044-41AD-AF90-BF6F4AFF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92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3DDD3FB-A1E2-43D7-915F-80EE038A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4BF9A8-13F4-4E91-ACCD-CA1E682E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716A34E-8B72-4147-8F4C-6EFE63CB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240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955AEA-8B9A-450D-A43B-099161ED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50AD76-E36B-4714-9EFE-33351F03A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8989AB-6EBD-4891-A233-763759859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4FFF68-3516-411B-B930-6401AC485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FEA6FF-75D3-485D-83C8-7A9A20361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B8F2A36-B99A-49F0-AB6D-C11CD0BC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53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353A41-0324-465E-8B5A-DB0BDD3A2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01B2A45-BB21-420A-B3AD-EC268A77E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90004D6-0549-4EB4-8614-17D63C758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3D6485B-0E3C-4A79-9AAA-8A15D9EF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3A2282-89D0-4CED-A0C7-32113750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629731-1B4E-4358-976F-171EBE41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4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5EE7B8-0570-48B9-8A7D-D1957350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F696F7-AB76-401B-93A5-9A012044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EE49EC-B27F-4AD4-A6B1-647FF8023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FFC951-0152-40B6-B3E0-0F278B37A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174DE0-B779-46AC-AB0B-68FBBD0A4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74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70235F37-B345-4943-BFF0-EDEF3E7ECEC4}"/>
              </a:ext>
            </a:extLst>
          </p:cNvPr>
          <p:cNvSpPr/>
          <p:nvPr/>
        </p:nvSpPr>
        <p:spPr>
          <a:xfrm>
            <a:off x="9923611" y="-217504"/>
            <a:ext cx="2567669" cy="250949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E55FCA68-1BBF-4510-8EDC-DC39594EC366}"/>
              </a:ext>
            </a:extLst>
          </p:cNvPr>
          <p:cNvSpPr/>
          <p:nvPr/>
        </p:nvSpPr>
        <p:spPr>
          <a:xfrm>
            <a:off x="9290654" y="1333599"/>
            <a:ext cx="1916791" cy="191679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28933E-A87A-405C-8E05-E09A9D673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1451" y="1226935"/>
            <a:ext cx="9144000" cy="3624163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44.03.02 - Психолого-педагогическое образование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06F477DB-82CB-4C15-B662-27964C21298D}"/>
              </a:ext>
            </a:extLst>
          </p:cNvPr>
          <p:cNvSpPr/>
          <p:nvPr/>
        </p:nvSpPr>
        <p:spPr>
          <a:xfrm>
            <a:off x="-624114" y="3751070"/>
            <a:ext cx="2895600" cy="2695405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A183E559-8FF6-426E-9C61-BCE08A6D622E}"/>
              </a:ext>
            </a:extLst>
          </p:cNvPr>
          <p:cNvSpPr/>
          <p:nvPr/>
        </p:nvSpPr>
        <p:spPr>
          <a:xfrm>
            <a:off x="1257302" y="5303335"/>
            <a:ext cx="2028369" cy="185519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C3BB2CE-8D18-4AC2-BEE8-724F39DE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48" y="185251"/>
            <a:ext cx="2895600" cy="17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29D8FF9-EE33-474A-91EB-FC2655234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5888" y="0"/>
            <a:ext cx="1916792" cy="19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1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70235F37-B345-4943-BFF0-EDEF3E7ECEC4}"/>
              </a:ext>
            </a:extLst>
          </p:cNvPr>
          <p:cNvSpPr/>
          <p:nvPr/>
        </p:nvSpPr>
        <p:spPr>
          <a:xfrm>
            <a:off x="240165" y="-417823"/>
            <a:ext cx="2567669" cy="250949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E55FCA68-1BBF-4510-8EDC-DC39594EC366}"/>
              </a:ext>
            </a:extLst>
          </p:cNvPr>
          <p:cNvSpPr/>
          <p:nvPr/>
        </p:nvSpPr>
        <p:spPr>
          <a:xfrm>
            <a:off x="-268740" y="1090543"/>
            <a:ext cx="1916791" cy="191679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28933E-A87A-405C-8E05-E09A9D673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44" y="82720"/>
            <a:ext cx="6242878" cy="2437843"/>
          </a:xfrm>
        </p:spPr>
        <p:txBody>
          <a:bodyPr anchor="t"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НАПРАВЛЕНИЯ ПОДГОТОВКИ</a:t>
            </a:r>
            <a:endParaRPr lang="ru-RU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1524" y="2729933"/>
            <a:ext cx="7748847" cy="31696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44.03.02 - Психолого-педагогическое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образование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</a:rPr>
              <a:t>Профиль </a:t>
            </a:r>
            <a:r>
              <a:rPr lang="ru-RU" i="1" dirty="0">
                <a:solidFill>
                  <a:schemeClr val="bg1"/>
                </a:solidFill>
              </a:rPr>
              <a:t>подготовки: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Психология </a:t>
            </a:r>
            <a:r>
              <a:rPr lang="ru-RU" i="1" dirty="0" smtClean="0">
                <a:solidFill>
                  <a:schemeClr val="bg1"/>
                </a:solidFill>
              </a:rPr>
              <a:t>образования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06F477DB-82CB-4C15-B662-27964C21298D}"/>
              </a:ext>
            </a:extLst>
          </p:cNvPr>
          <p:cNvSpPr/>
          <p:nvPr/>
        </p:nvSpPr>
        <p:spPr>
          <a:xfrm>
            <a:off x="9920513" y="3910097"/>
            <a:ext cx="2895600" cy="2695405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A183E559-8FF6-426E-9C61-BCE08A6D622E}"/>
              </a:ext>
            </a:extLst>
          </p:cNvPr>
          <p:cNvSpPr/>
          <p:nvPr/>
        </p:nvSpPr>
        <p:spPr>
          <a:xfrm>
            <a:off x="8906329" y="5217935"/>
            <a:ext cx="2028369" cy="185519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C3BB2CE-8D18-4AC2-BEE8-724F39DE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1128" y="82720"/>
            <a:ext cx="2895600" cy="17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29D8FF9-EE33-474A-91EB-FC2655234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9947" y="828087"/>
            <a:ext cx="1916792" cy="19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ooo-ado.ru/wp-content/uploads/2021/06/img_img_categories_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165" y="3265930"/>
            <a:ext cx="3141818" cy="2345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39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AA6D844-9CB2-4764-A23E-8DCB4DC52E41}"/>
              </a:ext>
            </a:extLst>
          </p:cNvPr>
          <p:cNvSpPr/>
          <p:nvPr/>
        </p:nvSpPr>
        <p:spPr>
          <a:xfrm>
            <a:off x="5960225" y="1825625"/>
            <a:ext cx="6110219" cy="464069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факторы, препятствующие развитию личности обучающихся, воспитанников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консультативную помощь обучающимся, воспитанникам, их родителям (лицам, их заменяющим),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конкретных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психологическую диагностику; используя современные образовательные технологии, включая информационные, а также цифровые образовательные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 диагностическую,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психо-коррекционную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реабилитационную, консультативную работу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92FA50-EEF0-4227-84E3-923EABFD6403}"/>
              </a:ext>
            </a:extLst>
          </p:cNvPr>
          <p:cNvSpPr/>
          <p:nvPr/>
        </p:nvSpPr>
        <p:spPr>
          <a:xfrm>
            <a:off x="622299" y="1825625"/>
            <a:ext cx="5257800" cy="46406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B17432D-3091-4844-B163-1B2D7BBB5428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63A878-97D6-43AC-B7F2-10792A39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Что ты будешь знать и уметь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4DFBBE-98E2-4CB1-AE53-918460F31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99" y="1825625"/>
            <a:ext cx="5257800" cy="4879974"/>
          </a:xfrm>
        </p:spPr>
        <p:txBody>
          <a:bodyPr>
            <a:normAutofit fontScale="92500"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общую, возрастную, педагогическую психологию, 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практической деятельности </a:t>
            </a:r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</a:t>
            </a:r>
            <a:r>
              <a:rPr lang="ru-RU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психологическая диагностика, психологическая коррекция, психологическое консультирование, </a:t>
            </a:r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endParaRPr lang="ru-RU" sz="2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педагогические технологии продуктивного, дифференцированного, развивающего обучения</a:t>
            </a:r>
          </a:p>
          <a:p>
            <a:pPr lvl="0"/>
            <a:endParaRPr lang="ru-RU" dirty="0" smtClean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49E7F7A3-EE71-4556-BD35-DD0E1DE53FD1}"/>
              </a:ext>
            </a:extLst>
          </p:cNvPr>
          <p:cNvSpPr/>
          <p:nvPr/>
        </p:nvSpPr>
        <p:spPr>
          <a:xfrm>
            <a:off x="11353800" y="6385505"/>
            <a:ext cx="983342" cy="91006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7BA6123-9BD8-4867-A930-D0F4AFA441C3}"/>
              </a:ext>
            </a:extLst>
          </p:cNvPr>
          <p:cNvSpPr/>
          <p:nvPr/>
        </p:nvSpPr>
        <p:spPr>
          <a:xfrm>
            <a:off x="-417287" y="262987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E297D930-73E9-4548-A9CA-1374D57259E2}"/>
              </a:ext>
            </a:extLst>
          </p:cNvPr>
          <p:cNvSpPr/>
          <p:nvPr/>
        </p:nvSpPr>
        <p:spPr>
          <a:xfrm>
            <a:off x="210456" y="-472238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F75FD51-94AF-41AD-9784-231E1C61A5E1}"/>
              </a:ext>
            </a:extLst>
          </p:cNvPr>
          <p:cNvSpPr/>
          <p:nvPr/>
        </p:nvSpPr>
        <p:spPr>
          <a:xfrm>
            <a:off x="11604172" y="5635490"/>
            <a:ext cx="1058637" cy="91006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A4B23863-FB74-4EA8-A2C4-F3E718D945DD}"/>
              </a:ext>
            </a:extLst>
          </p:cNvPr>
          <p:cNvSpPr txBox="1">
            <a:spLocks/>
          </p:cNvSpPr>
          <p:nvPr/>
        </p:nvSpPr>
        <p:spPr>
          <a:xfrm>
            <a:off x="6346372" y="1825625"/>
            <a:ext cx="5257800" cy="4879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3D04B2D-B04E-4F43-8114-2A05D53E8642}"/>
              </a:ext>
            </a:extLst>
          </p:cNvPr>
          <p:cNvSpPr/>
          <p:nvPr/>
        </p:nvSpPr>
        <p:spPr>
          <a:xfrm>
            <a:off x="3737113" y="6466324"/>
            <a:ext cx="4717774" cy="285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педагогический класс</a:t>
            </a:r>
          </a:p>
        </p:txBody>
      </p:sp>
    </p:spTree>
    <p:extLst>
      <p:ext uri="{BB962C8B-B14F-4D97-AF65-F5344CB8AC3E}">
        <p14:creationId xmlns:p14="http://schemas.microsoft.com/office/powerpoint/2010/main" xmlns="" val="21411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B17432D-3091-4844-B163-1B2D7BBB5428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63A878-97D6-43AC-B7F2-10792A39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160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Твоя будущая профессия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820660"/>
              </p:ext>
            </p:extLst>
          </p:nvPr>
        </p:nvGraphicFramePr>
        <p:xfrm>
          <a:off x="260059" y="1700121"/>
          <a:ext cx="11820088" cy="236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49E7F7A3-EE71-4556-BD35-DD0E1DE53FD1}"/>
              </a:ext>
            </a:extLst>
          </p:cNvPr>
          <p:cNvSpPr/>
          <p:nvPr/>
        </p:nvSpPr>
        <p:spPr>
          <a:xfrm>
            <a:off x="10551885" y="5312613"/>
            <a:ext cx="1872343" cy="172870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7BA6123-9BD8-4867-A930-D0F4AFA441C3}"/>
              </a:ext>
            </a:extLst>
          </p:cNvPr>
          <p:cNvSpPr/>
          <p:nvPr/>
        </p:nvSpPr>
        <p:spPr>
          <a:xfrm>
            <a:off x="-417287" y="262987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E297D930-73E9-4548-A9CA-1374D57259E2}"/>
              </a:ext>
            </a:extLst>
          </p:cNvPr>
          <p:cNvSpPr/>
          <p:nvPr/>
        </p:nvSpPr>
        <p:spPr>
          <a:xfrm>
            <a:off x="210456" y="-472238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F75FD51-94AF-41AD-9784-231E1C61A5E1}"/>
              </a:ext>
            </a:extLst>
          </p:cNvPr>
          <p:cNvSpPr/>
          <p:nvPr/>
        </p:nvSpPr>
        <p:spPr>
          <a:xfrm>
            <a:off x="11137899" y="4602624"/>
            <a:ext cx="1502230" cy="1419977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0974E6-98D4-480D-94B1-2B7186F778AE}"/>
              </a:ext>
            </a:extLst>
          </p:cNvPr>
          <p:cNvSpPr/>
          <p:nvPr/>
        </p:nvSpPr>
        <p:spPr>
          <a:xfrm>
            <a:off x="3737113" y="6466324"/>
            <a:ext cx="4717774" cy="285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педагогический класс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05137" y="3748607"/>
            <a:ext cx="4200257" cy="262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8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49E7F7A3-EE71-4556-BD35-DD0E1DE53FD1}"/>
              </a:ext>
            </a:extLst>
          </p:cNvPr>
          <p:cNvSpPr/>
          <p:nvPr/>
        </p:nvSpPr>
        <p:spPr>
          <a:xfrm>
            <a:off x="10551885" y="5312613"/>
            <a:ext cx="1872343" cy="172870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7BA6123-9BD8-4867-A930-D0F4AFA441C3}"/>
              </a:ext>
            </a:extLst>
          </p:cNvPr>
          <p:cNvSpPr/>
          <p:nvPr/>
        </p:nvSpPr>
        <p:spPr>
          <a:xfrm>
            <a:off x="-417287" y="262987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E297D930-73E9-4548-A9CA-1374D57259E2}"/>
              </a:ext>
            </a:extLst>
          </p:cNvPr>
          <p:cNvSpPr/>
          <p:nvPr/>
        </p:nvSpPr>
        <p:spPr>
          <a:xfrm>
            <a:off x="210456" y="-472238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F75FD51-94AF-41AD-9784-231E1C61A5E1}"/>
              </a:ext>
            </a:extLst>
          </p:cNvPr>
          <p:cNvSpPr/>
          <p:nvPr/>
        </p:nvSpPr>
        <p:spPr>
          <a:xfrm>
            <a:off x="11137899" y="4602624"/>
            <a:ext cx="1502230" cy="1419977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1E6FA2-FE68-4A6A-AC8E-CA76062B9599}"/>
              </a:ext>
            </a:extLst>
          </p:cNvPr>
          <p:cNvSpPr/>
          <p:nvPr/>
        </p:nvSpPr>
        <p:spPr>
          <a:xfrm>
            <a:off x="3737113" y="6466324"/>
            <a:ext cx="4717774" cy="285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педагогический класс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3647" cy="1661638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</a:rPr>
              <a:t>ОБЛАСТИ ПРИМЕНЕНИЯ ПРОФЕССИИ</a:t>
            </a:r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endParaRPr lang="ru-RU" sz="5400" dirty="0">
              <a:solidFill>
                <a:schemeClr val="bg1"/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63402863"/>
              </p:ext>
            </p:extLst>
          </p:nvPr>
        </p:nvGraphicFramePr>
        <p:xfrm>
          <a:off x="473825" y="1523663"/>
          <a:ext cx="11008021" cy="4942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857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B17432D-3091-4844-B163-1B2D7BBB5428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63A878-97D6-43AC-B7F2-10792A39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ПРЕИМУЩЕСТВА ПРОФЕССИИ: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7602496"/>
              </p:ext>
            </p:extLst>
          </p:nvPr>
        </p:nvGraphicFramePr>
        <p:xfrm>
          <a:off x="210455" y="1910500"/>
          <a:ext cx="11393717" cy="4777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49E7F7A3-EE71-4556-BD35-DD0E1DE53FD1}"/>
              </a:ext>
            </a:extLst>
          </p:cNvPr>
          <p:cNvSpPr/>
          <p:nvPr/>
        </p:nvSpPr>
        <p:spPr>
          <a:xfrm>
            <a:off x="11353800" y="6385505"/>
            <a:ext cx="983342" cy="91006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7BA6123-9BD8-4867-A930-D0F4AFA441C3}"/>
              </a:ext>
            </a:extLst>
          </p:cNvPr>
          <p:cNvSpPr/>
          <p:nvPr/>
        </p:nvSpPr>
        <p:spPr>
          <a:xfrm>
            <a:off x="-417287" y="262987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E297D930-73E9-4548-A9CA-1374D57259E2}"/>
              </a:ext>
            </a:extLst>
          </p:cNvPr>
          <p:cNvSpPr/>
          <p:nvPr/>
        </p:nvSpPr>
        <p:spPr>
          <a:xfrm>
            <a:off x="210456" y="-472238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F75FD51-94AF-41AD-9784-231E1C61A5E1}"/>
              </a:ext>
            </a:extLst>
          </p:cNvPr>
          <p:cNvSpPr/>
          <p:nvPr/>
        </p:nvSpPr>
        <p:spPr>
          <a:xfrm>
            <a:off x="11604172" y="5635490"/>
            <a:ext cx="1058637" cy="91006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C06BA4C-240B-483F-AEED-B0E2E533572C}"/>
              </a:ext>
            </a:extLst>
          </p:cNvPr>
          <p:cNvSpPr/>
          <p:nvPr/>
        </p:nvSpPr>
        <p:spPr>
          <a:xfrm>
            <a:off x="6631805" y="6402737"/>
            <a:ext cx="4717774" cy="285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педагогический класс</a:t>
            </a:r>
          </a:p>
        </p:txBody>
      </p:sp>
    </p:spTree>
    <p:extLst>
      <p:ext uri="{BB962C8B-B14F-4D97-AF65-F5344CB8AC3E}">
        <p14:creationId xmlns:p14="http://schemas.microsoft.com/office/powerpoint/2010/main" xmlns="" val="17310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228</Words>
  <Application>Microsoft Office PowerPoint</Application>
  <PresentationFormat>Произвольный</PresentationFormat>
  <Paragraphs>42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44.03.02 - Психолого-педагогическое образование</vt:lpstr>
      <vt:lpstr>НАПРАВЛЕНИЯ ПОДГОТОВКИ</vt:lpstr>
      <vt:lpstr>Что ты будешь знать и уметь</vt:lpstr>
      <vt:lpstr>Твоя будущая профессия</vt:lpstr>
      <vt:lpstr>ОБЛАСТИ ПРИМЕНЕНИЯ ПРОФЕССИИ </vt:lpstr>
      <vt:lpstr>ПРЕИМУЩЕСТВА ПРОФЕССИИ: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Вероника Москвичёва</dc:creator>
  <cp:lastModifiedBy>I</cp:lastModifiedBy>
  <cp:revision>18</cp:revision>
  <dcterms:created xsi:type="dcterms:W3CDTF">2021-12-07T12:01:14Z</dcterms:created>
  <dcterms:modified xsi:type="dcterms:W3CDTF">2021-12-13T01:54:07Z</dcterms:modified>
</cp:coreProperties>
</file>