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4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1B6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7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165EB0-9883-484F-994C-EF89400F42E0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A2C88B-8F87-4A42-A295-B41792A390AC}">
      <dgm:prSet/>
      <dgm:spPr/>
      <dgm:t>
        <a:bodyPr/>
        <a:lstStyle/>
        <a:p>
          <a:pPr rtl="0"/>
          <a:r>
            <a:rPr lang="ru-RU" dirty="0" smtClean="0"/>
            <a:t>УЧИТЕЛЬ </a:t>
          </a:r>
          <a:r>
            <a:rPr lang="ru-RU" dirty="0" smtClean="0"/>
            <a:t> НАЧАЛЬНОЙ ШКОЛЫ</a:t>
          </a:r>
          <a:endParaRPr lang="ru-RU" dirty="0"/>
        </a:p>
      </dgm:t>
    </dgm:pt>
    <dgm:pt modelId="{AB183B33-2CBC-488D-9278-E550A444615F}" type="parTrans" cxnId="{76E9DA33-63D3-4FC9-9FFD-E133ACED00FC}">
      <dgm:prSet/>
      <dgm:spPr/>
      <dgm:t>
        <a:bodyPr/>
        <a:lstStyle/>
        <a:p>
          <a:endParaRPr lang="ru-RU"/>
        </a:p>
      </dgm:t>
    </dgm:pt>
    <dgm:pt modelId="{075372B4-90DB-411C-92BF-92A5927BB386}" type="sibTrans" cxnId="{76E9DA33-63D3-4FC9-9FFD-E133ACED00FC}">
      <dgm:prSet/>
      <dgm:spPr/>
      <dgm:t>
        <a:bodyPr/>
        <a:lstStyle/>
        <a:p>
          <a:endParaRPr lang="ru-RU"/>
        </a:p>
      </dgm:t>
    </dgm:pt>
    <dgm:pt modelId="{CF5D6B92-F42E-4E7F-85C7-7BE41861B865}">
      <dgm:prSet/>
      <dgm:spPr/>
      <dgm:t>
        <a:bodyPr/>
        <a:lstStyle/>
        <a:p>
          <a:pPr rtl="0"/>
          <a:r>
            <a:rPr lang="ru-RU" smtClean="0"/>
            <a:t>ВОСПИТАТЕЛЬ</a:t>
          </a:r>
          <a:endParaRPr lang="ru-RU"/>
        </a:p>
      </dgm:t>
    </dgm:pt>
    <dgm:pt modelId="{ACE47000-A6C8-44AF-B3AF-A2BF02A7CFC1}" type="parTrans" cxnId="{0278375F-F884-434F-86C4-D6DAC4C063F9}">
      <dgm:prSet/>
      <dgm:spPr/>
      <dgm:t>
        <a:bodyPr/>
        <a:lstStyle/>
        <a:p>
          <a:endParaRPr lang="ru-RU"/>
        </a:p>
      </dgm:t>
    </dgm:pt>
    <dgm:pt modelId="{8F0F65B4-89BE-49C7-B570-2F29E8B1FDD6}" type="sibTrans" cxnId="{0278375F-F884-434F-86C4-D6DAC4C063F9}">
      <dgm:prSet/>
      <dgm:spPr/>
      <dgm:t>
        <a:bodyPr/>
        <a:lstStyle/>
        <a:p>
          <a:endParaRPr lang="ru-RU"/>
        </a:p>
      </dgm:t>
    </dgm:pt>
    <dgm:pt modelId="{763DC9BC-CD78-4567-B9A6-A0E487F4A031}">
      <dgm:prSet/>
      <dgm:spPr/>
      <dgm:t>
        <a:bodyPr/>
        <a:lstStyle/>
        <a:p>
          <a:pPr rtl="0"/>
          <a:r>
            <a:rPr lang="ru-RU" dirty="0" smtClean="0"/>
            <a:t>РУКОВОДИТЕЛЬ ПРЕДШКОЛЬНОЙ </a:t>
          </a:r>
          <a:r>
            <a:rPr lang="ru-RU" dirty="0" smtClean="0"/>
            <a:t>ПОДГОТОВКИ </a:t>
          </a:r>
          <a:endParaRPr lang="ru-RU" dirty="0"/>
        </a:p>
      </dgm:t>
    </dgm:pt>
    <dgm:pt modelId="{73818586-F54B-4593-A166-C7C1D0DB172C}" type="parTrans" cxnId="{F7BCC4F5-92F4-4EC2-AB85-863A87931C5E}">
      <dgm:prSet/>
      <dgm:spPr/>
      <dgm:t>
        <a:bodyPr/>
        <a:lstStyle/>
        <a:p>
          <a:endParaRPr lang="ru-RU"/>
        </a:p>
      </dgm:t>
    </dgm:pt>
    <dgm:pt modelId="{6D8AB41C-AD20-4868-AAD9-28C6C8FD11DC}" type="sibTrans" cxnId="{F7BCC4F5-92F4-4EC2-AB85-863A87931C5E}">
      <dgm:prSet/>
      <dgm:spPr/>
      <dgm:t>
        <a:bodyPr/>
        <a:lstStyle/>
        <a:p>
          <a:endParaRPr lang="ru-RU"/>
        </a:p>
      </dgm:t>
    </dgm:pt>
    <dgm:pt modelId="{1FEEE2B8-B440-427E-80C1-3F8D2B23A3C3}">
      <dgm:prSet/>
      <dgm:spPr/>
      <dgm:t>
        <a:bodyPr/>
        <a:lstStyle/>
        <a:p>
          <a:pPr rtl="0"/>
          <a:r>
            <a:rPr lang="ru-RU" dirty="0" smtClean="0"/>
            <a:t>ПРЕПОДАВАТЕЛЬ РАЗВИВАЮЩИХ </a:t>
          </a:r>
          <a:r>
            <a:rPr lang="ru-RU" dirty="0" smtClean="0"/>
            <a:t>ПРОГРАММ</a:t>
          </a:r>
          <a:endParaRPr lang="ru-RU" dirty="0"/>
        </a:p>
      </dgm:t>
    </dgm:pt>
    <dgm:pt modelId="{CB06E5E6-FC7A-488F-849B-0040BD1F78F4}" type="parTrans" cxnId="{C58864B5-2F09-4734-81A9-6FDC48F47755}">
      <dgm:prSet/>
      <dgm:spPr/>
      <dgm:t>
        <a:bodyPr/>
        <a:lstStyle/>
        <a:p>
          <a:endParaRPr lang="ru-RU"/>
        </a:p>
      </dgm:t>
    </dgm:pt>
    <dgm:pt modelId="{199EE829-C9DC-47A1-953F-006620E7D251}" type="sibTrans" cxnId="{C58864B5-2F09-4734-81A9-6FDC48F47755}">
      <dgm:prSet/>
      <dgm:spPr/>
      <dgm:t>
        <a:bodyPr/>
        <a:lstStyle/>
        <a:p>
          <a:endParaRPr lang="ru-RU"/>
        </a:p>
      </dgm:t>
    </dgm:pt>
    <dgm:pt modelId="{4B45EE7F-BF99-48E3-A6D2-6CEFEAA676D2}">
      <dgm:prSet/>
      <dgm:spPr/>
      <dgm:t>
        <a:bodyPr/>
        <a:lstStyle/>
        <a:p>
          <a:pPr rtl="0"/>
          <a:r>
            <a:rPr lang="ru-RU" dirty="0" smtClean="0"/>
            <a:t>ТЬЮТОР</a:t>
          </a:r>
          <a:endParaRPr lang="ru-RU" dirty="0"/>
        </a:p>
      </dgm:t>
    </dgm:pt>
    <dgm:pt modelId="{C4BC98BB-8CC3-431A-8535-0D9A8B9CC2FD}" type="parTrans" cxnId="{3BA59EB9-5854-42E6-B380-B52E3F8E4F98}">
      <dgm:prSet/>
      <dgm:spPr/>
      <dgm:t>
        <a:bodyPr/>
        <a:lstStyle/>
        <a:p>
          <a:endParaRPr lang="ru-RU"/>
        </a:p>
      </dgm:t>
    </dgm:pt>
    <dgm:pt modelId="{B1C98439-8086-4D8B-8548-7600B68BC37A}" type="sibTrans" cxnId="{3BA59EB9-5854-42E6-B380-B52E3F8E4F98}">
      <dgm:prSet/>
      <dgm:spPr/>
      <dgm:t>
        <a:bodyPr/>
        <a:lstStyle/>
        <a:p>
          <a:endParaRPr lang="ru-RU"/>
        </a:p>
      </dgm:t>
    </dgm:pt>
    <dgm:pt modelId="{92657FCB-B15F-4F90-B7E4-D55B47F145F4}" type="pres">
      <dgm:prSet presAssocID="{79165EB0-9883-484F-994C-EF89400F42E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1CD709F-F851-4AAE-A05F-C195950ABF05}" type="pres">
      <dgm:prSet presAssocID="{71A2C88B-8F87-4A42-A295-B41792A390AC}" presName="hierRoot1" presStyleCnt="0"/>
      <dgm:spPr/>
    </dgm:pt>
    <dgm:pt modelId="{4341A7BC-ACD4-45AD-84C0-57E973B38C55}" type="pres">
      <dgm:prSet presAssocID="{71A2C88B-8F87-4A42-A295-B41792A390AC}" presName="composite" presStyleCnt="0"/>
      <dgm:spPr/>
    </dgm:pt>
    <dgm:pt modelId="{C9A1F6E3-1C66-472B-9CD4-C5BE0952780B}" type="pres">
      <dgm:prSet presAssocID="{71A2C88B-8F87-4A42-A295-B41792A390AC}" presName="background" presStyleLbl="node0" presStyleIdx="0" presStyleCnt="5"/>
      <dgm:spPr/>
    </dgm:pt>
    <dgm:pt modelId="{95DE4074-D595-4BAD-99AB-EED63A6CAF77}" type="pres">
      <dgm:prSet presAssocID="{71A2C88B-8F87-4A42-A295-B41792A390AC}" presName="text" presStyleLbl="fgAcc0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72A8C0-AB75-4012-BAEF-D3FC3A8AC8B2}" type="pres">
      <dgm:prSet presAssocID="{71A2C88B-8F87-4A42-A295-B41792A390AC}" presName="hierChild2" presStyleCnt="0"/>
      <dgm:spPr/>
    </dgm:pt>
    <dgm:pt modelId="{1985C483-56A9-4913-B9B4-659809DF51F1}" type="pres">
      <dgm:prSet presAssocID="{CF5D6B92-F42E-4E7F-85C7-7BE41861B865}" presName="hierRoot1" presStyleCnt="0"/>
      <dgm:spPr/>
    </dgm:pt>
    <dgm:pt modelId="{8D325678-ED31-4CF8-B343-0BEA1F980DB7}" type="pres">
      <dgm:prSet presAssocID="{CF5D6B92-F42E-4E7F-85C7-7BE41861B865}" presName="composite" presStyleCnt="0"/>
      <dgm:spPr/>
    </dgm:pt>
    <dgm:pt modelId="{AA43D300-04BD-429B-A50A-BD721BFC26A6}" type="pres">
      <dgm:prSet presAssocID="{CF5D6B92-F42E-4E7F-85C7-7BE41861B865}" presName="background" presStyleLbl="node0" presStyleIdx="1" presStyleCnt="5"/>
      <dgm:spPr/>
    </dgm:pt>
    <dgm:pt modelId="{481B281C-086A-4DAC-B44C-1F7AB65C6710}" type="pres">
      <dgm:prSet presAssocID="{CF5D6B92-F42E-4E7F-85C7-7BE41861B865}" presName="text" presStyleLbl="fgAcc0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7D4367-352A-4FE6-9A58-EE81F5C7A017}" type="pres">
      <dgm:prSet presAssocID="{CF5D6B92-F42E-4E7F-85C7-7BE41861B865}" presName="hierChild2" presStyleCnt="0"/>
      <dgm:spPr/>
    </dgm:pt>
    <dgm:pt modelId="{5C19794C-449E-43D7-98D4-B79E31AE9671}" type="pres">
      <dgm:prSet presAssocID="{763DC9BC-CD78-4567-B9A6-A0E487F4A031}" presName="hierRoot1" presStyleCnt="0"/>
      <dgm:spPr/>
    </dgm:pt>
    <dgm:pt modelId="{C45F026F-3EDA-4892-A4BF-F0286395EE08}" type="pres">
      <dgm:prSet presAssocID="{763DC9BC-CD78-4567-B9A6-A0E487F4A031}" presName="composite" presStyleCnt="0"/>
      <dgm:spPr/>
    </dgm:pt>
    <dgm:pt modelId="{4B2DAA90-3707-40D8-A050-1A1F2774CDFE}" type="pres">
      <dgm:prSet presAssocID="{763DC9BC-CD78-4567-B9A6-A0E487F4A031}" presName="background" presStyleLbl="node0" presStyleIdx="2" presStyleCnt="5"/>
      <dgm:spPr/>
    </dgm:pt>
    <dgm:pt modelId="{334F8DF1-2766-4E3C-81E5-8523A5D192E2}" type="pres">
      <dgm:prSet presAssocID="{763DC9BC-CD78-4567-B9A6-A0E487F4A031}" presName="text" presStyleLbl="fgAcc0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7B9737-ACC0-4A4E-A4CA-361ECAC3DF8C}" type="pres">
      <dgm:prSet presAssocID="{763DC9BC-CD78-4567-B9A6-A0E487F4A031}" presName="hierChild2" presStyleCnt="0"/>
      <dgm:spPr/>
    </dgm:pt>
    <dgm:pt modelId="{477D4BD9-837B-4259-8882-4987BEC132AA}" type="pres">
      <dgm:prSet presAssocID="{1FEEE2B8-B440-427E-80C1-3F8D2B23A3C3}" presName="hierRoot1" presStyleCnt="0"/>
      <dgm:spPr/>
    </dgm:pt>
    <dgm:pt modelId="{74F38CA3-219C-4C64-B697-063009701D08}" type="pres">
      <dgm:prSet presAssocID="{1FEEE2B8-B440-427E-80C1-3F8D2B23A3C3}" presName="composite" presStyleCnt="0"/>
      <dgm:spPr/>
    </dgm:pt>
    <dgm:pt modelId="{10553B47-C95B-4D7A-99A8-6ED51FD1E061}" type="pres">
      <dgm:prSet presAssocID="{1FEEE2B8-B440-427E-80C1-3F8D2B23A3C3}" presName="background" presStyleLbl="node0" presStyleIdx="3" presStyleCnt="5"/>
      <dgm:spPr/>
    </dgm:pt>
    <dgm:pt modelId="{DB337FAC-FD20-4F27-908B-71BFA26FC1D4}" type="pres">
      <dgm:prSet presAssocID="{1FEEE2B8-B440-427E-80C1-3F8D2B23A3C3}" presName="text" presStyleLbl="fgAcc0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18C3BA-0942-4E20-B932-AB25596F27F0}" type="pres">
      <dgm:prSet presAssocID="{1FEEE2B8-B440-427E-80C1-3F8D2B23A3C3}" presName="hierChild2" presStyleCnt="0"/>
      <dgm:spPr/>
    </dgm:pt>
    <dgm:pt modelId="{DF83BD8B-6D33-411E-A529-A018A59E3B13}" type="pres">
      <dgm:prSet presAssocID="{4B45EE7F-BF99-48E3-A6D2-6CEFEAA676D2}" presName="hierRoot1" presStyleCnt="0"/>
      <dgm:spPr/>
    </dgm:pt>
    <dgm:pt modelId="{6B1A7BD4-0007-4EC2-881C-D664A1244D13}" type="pres">
      <dgm:prSet presAssocID="{4B45EE7F-BF99-48E3-A6D2-6CEFEAA676D2}" presName="composite" presStyleCnt="0"/>
      <dgm:spPr/>
    </dgm:pt>
    <dgm:pt modelId="{76974E51-F411-4D5C-8C66-D4C82A92C1F7}" type="pres">
      <dgm:prSet presAssocID="{4B45EE7F-BF99-48E3-A6D2-6CEFEAA676D2}" presName="background" presStyleLbl="node0" presStyleIdx="4" presStyleCnt="5"/>
      <dgm:spPr/>
    </dgm:pt>
    <dgm:pt modelId="{1E953B4B-1728-439B-AF82-3ECB82B3A2FD}" type="pres">
      <dgm:prSet presAssocID="{4B45EE7F-BF99-48E3-A6D2-6CEFEAA676D2}" presName="text" presStyleLbl="fgAcc0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53326A-D6E7-481C-BCDF-C04AEF243FBC}" type="pres">
      <dgm:prSet presAssocID="{4B45EE7F-BF99-48E3-A6D2-6CEFEAA676D2}" presName="hierChild2" presStyleCnt="0"/>
      <dgm:spPr/>
    </dgm:pt>
  </dgm:ptLst>
  <dgm:cxnLst>
    <dgm:cxn modelId="{10D92BF6-7772-496E-9223-EA1A21F6FA40}" type="presOf" srcId="{CF5D6B92-F42E-4E7F-85C7-7BE41861B865}" destId="{481B281C-086A-4DAC-B44C-1F7AB65C6710}" srcOrd="0" destOrd="0" presId="urn:microsoft.com/office/officeart/2005/8/layout/hierarchy1"/>
    <dgm:cxn modelId="{0278375F-F884-434F-86C4-D6DAC4C063F9}" srcId="{79165EB0-9883-484F-994C-EF89400F42E0}" destId="{CF5D6B92-F42E-4E7F-85C7-7BE41861B865}" srcOrd="1" destOrd="0" parTransId="{ACE47000-A6C8-44AF-B3AF-A2BF02A7CFC1}" sibTransId="{8F0F65B4-89BE-49C7-B570-2F29E8B1FDD6}"/>
    <dgm:cxn modelId="{C58864B5-2F09-4734-81A9-6FDC48F47755}" srcId="{79165EB0-9883-484F-994C-EF89400F42E0}" destId="{1FEEE2B8-B440-427E-80C1-3F8D2B23A3C3}" srcOrd="3" destOrd="0" parTransId="{CB06E5E6-FC7A-488F-849B-0040BD1F78F4}" sibTransId="{199EE829-C9DC-47A1-953F-006620E7D251}"/>
    <dgm:cxn modelId="{3BA59EB9-5854-42E6-B380-B52E3F8E4F98}" srcId="{79165EB0-9883-484F-994C-EF89400F42E0}" destId="{4B45EE7F-BF99-48E3-A6D2-6CEFEAA676D2}" srcOrd="4" destOrd="0" parTransId="{C4BC98BB-8CC3-431A-8535-0D9A8B9CC2FD}" sibTransId="{B1C98439-8086-4D8B-8548-7600B68BC37A}"/>
    <dgm:cxn modelId="{EEC50B40-7FF8-44BC-B07B-860EFFAA8A0F}" type="presOf" srcId="{71A2C88B-8F87-4A42-A295-B41792A390AC}" destId="{95DE4074-D595-4BAD-99AB-EED63A6CAF77}" srcOrd="0" destOrd="0" presId="urn:microsoft.com/office/officeart/2005/8/layout/hierarchy1"/>
    <dgm:cxn modelId="{18A1C09C-8451-438A-8DC9-41A45796B4B2}" type="presOf" srcId="{763DC9BC-CD78-4567-B9A6-A0E487F4A031}" destId="{334F8DF1-2766-4E3C-81E5-8523A5D192E2}" srcOrd="0" destOrd="0" presId="urn:microsoft.com/office/officeart/2005/8/layout/hierarchy1"/>
    <dgm:cxn modelId="{F7BCC4F5-92F4-4EC2-AB85-863A87931C5E}" srcId="{79165EB0-9883-484F-994C-EF89400F42E0}" destId="{763DC9BC-CD78-4567-B9A6-A0E487F4A031}" srcOrd="2" destOrd="0" parTransId="{73818586-F54B-4593-A166-C7C1D0DB172C}" sibTransId="{6D8AB41C-AD20-4868-AAD9-28C6C8FD11DC}"/>
    <dgm:cxn modelId="{76E9DA33-63D3-4FC9-9FFD-E133ACED00FC}" srcId="{79165EB0-9883-484F-994C-EF89400F42E0}" destId="{71A2C88B-8F87-4A42-A295-B41792A390AC}" srcOrd="0" destOrd="0" parTransId="{AB183B33-2CBC-488D-9278-E550A444615F}" sibTransId="{075372B4-90DB-411C-92BF-92A5927BB386}"/>
    <dgm:cxn modelId="{DEFFD324-F2A9-4288-B71A-288B1883FDE0}" type="presOf" srcId="{4B45EE7F-BF99-48E3-A6D2-6CEFEAA676D2}" destId="{1E953B4B-1728-439B-AF82-3ECB82B3A2FD}" srcOrd="0" destOrd="0" presId="urn:microsoft.com/office/officeart/2005/8/layout/hierarchy1"/>
    <dgm:cxn modelId="{BD0169AB-CE48-4756-91B6-6619C001FC64}" type="presOf" srcId="{1FEEE2B8-B440-427E-80C1-3F8D2B23A3C3}" destId="{DB337FAC-FD20-4F27-908B-71BFA26FC1D4}" srcOrd="0" destOrd="0" presId="urn:microsoft.com/office/officeart/2005/8/layout/hierarchy1"/>
    <dgm:cxn modelId="{83643BE4-C7DF-459F-A9AC-00AAFFE6C6F2}" type="presOf" srcId="{79165EB0-9883-484F-994C-EF89400F42E0}" destId="{92657FCB-B15F-4F90-B7E4-D55B47F145F4}" srcOrd="0" destOrd="0" presId="urn:microsoft.com/office/officeart/2005/8/layout/hierarchy1"/>
    <dgm:cxn modelId="{728B8578-027F-4A62-BB7C-874097F56E1A}" type="presParOf" srcId="{92657FCB-B15F-4F90-B7E4-D55B47F145F4}" destId="{91CD709F-F851-4AAE-A05F-C195950ABF05}" srcOrd="0" destOrd="0" presId="urn:microsoft.com/office/officeart/2005/8/layout/hierarchy1"/>
    <dgm:cxn modelId="{EDA96E7E-B5FD-4175-9D66-64794E1AE0D6}" type="presParOf" srcId="{91CD709F-F851-4AAE-A05F-C195950ABF05}" destId="{4341A7BC-ACD4-45AD-84C0-57E973B38C55}" srcOrd="0" destOrd="0" presId="urn:microsoft.com/office/officeart/2005/8/layout/hierarchy1"/>
    <dgm:cxn modelId="{6FFCCDDB-EAB0-4518-B49D-884F0844E80D}" type="presParOf" srcId="{4341A7BC-ACD4-45AD-84C0-57E973B38C55}" destId="{C9A1F6E3-1C66-472B-9CD4-C5BE0952780B}" srcOrd="0" destOrd="0" presId="urn:microsoft.com/office/officeart/2005/8/layout/hierarchy1"/>
    <dgm:cxn modelId="{8F1688D3-8FFA-4BA4-AD28-7B6F2E489A75}" type="presParOf" srcId="{4341A7BC-ACD4-45AD-84C0-57E973B38C55}" destId="{95DE4074-D595-4BAD-99AB-EED63A6CAF77}" srcOrd="1" destOrd="0" presId="urn:microsoft.com/office/officeart/2005/8/layout/hierarchy1"/>
    <dgm:cxn modelId="{CBDEDDA2-2599-4F9A-928B-95F18DC8CC6A}" type="presParOf" srcId="{91CD709F-F851-4AAE-A05F-C195950ABF05}" destId="{9372A8C0-AB75-4012-BAEF-D3FC3A8AC8B2}" srcOrd="1" destOrd="0" presId="urn:microsoft.com/office/officeart/2005/8/layout/hierarchy1"/>
    <dgm:cxn modelId="{1864D081-7F9B-4C14-A6D6-3F7B6784B44A}" type="presParOf" srcId="{92657FCB-B15F-4F90-B7E4-D55B47F145F4}" destId="{1985C483-56A9-4913-B9B4-659809DF51F1}" srcOrd="1" destOrd="0" presId="urn:microsoft.com/office/officeart/2005/8/layout/hierarchy1"/>
    <dgm:cxn modelId="{B2CFA0E5-3A10-46F3-A58B-D19F0A2DEB53}" type="presParOf" srcId="{1985C483-56A9-4913-B9B4-659809DF51F1}" destId="{8D325678-ED31-4CF8-B343-0BEA1F980DB7}" srcOrd="0" destOrd="0" presId="urn:microsoft.com/office/officeart/2005/8/layout/hierarchy1"/>
    <dgm:cxn modelId="{32945BC8-F268-414E-9041-8BE81E01B7A5}" type="presParOf" srcId="{8D325678-ED31-4CF8-B343-0BEA1F980DB7}" destId="{AA43D300-04BD-429B-A50A-BD721BFC26A6}" srcOrd="0" destOrd="0" presId="urn:microsoft.com/office/officeart/2005/8/layout/hierarchy1"/>
    <dgm:cxn modelId="{39642221-4F59-4277-AB1A-9AB54BA3A60F}" type="presParOf" srcId="{8D325678-ED31-4CF8-B343-0BEA1F980DB7}" destId="{481B281C-086A-4DAC-B44C-1F7AB65C6710}" srcOrd="1" destOrd="0" presId="urn:microsoft.com/office/officeart/2005/8/layout/hierarchy1"/>
    <dgm:cxn modelId="{832927BC-FA66-4CBE-BFAE-674A8D32255D}" type="presParOf" srcId="{1985C483-56A9-4913-B9B4-659809DF51F1}" destId="{FD7D4367-352A-4FE6-9A58-EE81F5C7A017}" srcOrd="1" destOrd="0" presId="urn:microsoft.com/office/officeart/2005/8/layout/hierarchy1"/>
    <dgm:cxn modelId="{3801C43F-4133-4B9C-93E9-CCE505006974}" type="presParOf" srcId="{92657FCB-B15F-4F90-B7E4-D55B47F145F4}" destId="{5C19794C-449E-43D7-98D4-B79E31AE9671}" srcOrd="2" destOrd="0" presId="urn:microsoft.com/office/officeart/2005/8/layout/hierarchy1"/>
    <dgm:cxn modelId="{1952B5F8-2B07-4C4D-8251-919321CC8CD5}" type="presParOf" srcId="{5C19794C-449E-43D7-98D4-B79E31AE9671}" destId="{C45F026F-3EDA-4892-A4BF-F0286395EE08}" srcOrd="0" destOrd="0" presId="urn:microsoft.com/office/officeart/2005/8/layout/hierarchy1"/>
    <dgm:cxn modelId="{0C101375-06A3-47C6-AABA-3F7DFD4388F3}" type="presParOf" srcId="{C45F026F-3EDA-4892-A4BF-F0286395EE08}" destId="{4B2DAA90-3707-40D8-A050-1A1F2774CDFE}" srcOrd="0" destOrd="0" presId="urn:microsoft.com/office/officeart/2005/8/layout/hierarchy1"/>
    <dgm:cxn modelId="{C8045260-B9D9-492D-AA39-EB4E5AF8F4FE}" type="presParOf" srcId="{C45F026F-3EDA-4892-A4BF-F0286395EE08}" destId="{334F8DF1-2766-4E3C-81E5-8523A5D192E2}" srcOrd="1" destOrd="0" presId="urn:microsoft.com/office/officeart/2005/8/layout/hierarchy1"/>
    <dgm:cxn modelId="{3589BFD4-44C4-40EA-A5A6-171D7C2E5863}" type="presParOf" srcId="{5C19794C-449E-43D7-98D4-B79E31AE9671}" destId="{337B9737-ACC0-4A4E-A4CA-361ECAC3DF8C}" srcOrd="1" destOrd="0" presId="urn:microsoft.com/office/officeart/2005/8/layout/hierarchy1"/>
    <dgm:cxn modelId="{2B755BF2-0D60-45D2-8DD8-2E0E161D77A0}" type="presParOf" srcId="{92657FCB-B15F-4F90-B7E4-D55B47F145F4}" destId="{477D4BD9-837B-4259-8882-4987BEC132AA}" srcOrd="3" destOrd="0" presId="urn:microsoft.com/office/officeart/2005/8/layout/hierarchy1"/>
    <dgm:cxn modelId="{D17EB5AB-8E29-434F-8662-628F72DEC46B}" type="presParOf" srcId="{477D4BD9-837B-4259-8882-4987BEC132AA}" destId="{74F38CA3-219C-4C64-B697-063009701D08}" srcOrd="0" destOrd="0" presId="urn:microsoft.com/office/officeart/2005/8/layout/hierarchy1"/>
    <dgm:cxn modelId="{A1FE7F90-5044-488B-BAB8-D75667199B7C}" type="presParOf" srcId="{74F38CA3-219C-4C64-B697-063009701D08}" destId="{10553B47-C95B-4D7A-99A8-6ED51FD1E061}" srcOrd="0" destOrd="0" presId="urn:microsoft.com/office/officeart/2005/8/layout/hierarchy1"/>
    <dgm:cxn modelId="{D0977B8E-D2FC-4BFA-B8EF-61C2852A0050}" type="presParOf" srcId="{74F38CA3-219C-4C64-B697-063009701D08}" destId="{DB337FAC-FD20-4F27-908B-71BFA26FC1D4}" srcOrd="1" destOrd="0" presId="urn:microsoft.com/office/officeart/2005/8/layout/hierarchy1"/>
    <dgm:cxn modelId="{0CDAA559-A349-4840-8C89-EA3866D9E45E}" type="presParOf" srcId="{477D4BD9-837B-4259-8882-4987BEC132AA}" destId="{8718C3BA-0942-4E20-B932-AB25596F27F0}" srcOrd="1" destOrd="0" presId="urn:microsoft.com/office/officeart/2005/8/layout/hierarchy1"/>
    <dgm:cxn modelId="{6D5B0AD1-2DB2-493B-8095-E30C92F38EA5}" type="presParOf" srcId="{92657FCB-B15F-4F90-B7E4-D55B47F145F4}" destId="{DF83BD8B-6D33-411E-A529-A018A59E3B13}" srcOrd="4" destOrd="0" presId="urn:microsoft.com/office/officeart/2005/8/layout/hierarchy1"/>
    <dgm:cxn modelId="{C459CD6D-09D7-43E7-B046-AF0016DFDA88}" type="presParOf" srcId="{DF83BD8B-6D33-411E-A529-A018A59E3B13}" destId="{6B1A7BD4-0007-4EC2-881C-D664A1244D13}" srcOrd="0" destOrd="0" presId="urn:microsoft.com/office/officeart/2005/8/layout/hierarchy1"/>
    <dgm:cxn modelId="{F9DEE129-8FE9-4581-BFA1-FC4172C07C8C}" type="presParOf" srcId="{6B1A7BD4-0007-4EC2-881C-D664A1244D13}" destId="{76974E51-F411-4D5C-8C66-D4C82A92C1F7}" srcOrd="0" destOrd="0" presId="urn:microsoft.com/office/officeart/2005/8/layout/hierarchy1"/>
    <dgm:cxn modelId="{A8656737-8C9E-4B23-B652-E1DBD0A4BDDB}" type="presParOf" srcId="{6B1A7BD4-0007-4EC2-881C-D664A1244D13}" destId="{1E953B4B-1728-439B-AF82-3ECB82B3A2FD}" srcOrd="1" destOrd="0" presId="urn:microsoft.com/office/officeart/2005/8/layout/hierarchy1"/>
    <dgm:cxn modelId="{E5D52FE8-5EEA-430C-8DF0-6DF64332F653}" type="presParOf" srcId="{DF83BD8B-6D33-411E-A529-A018A59E3B13}" destId="{5D53326A-D6E7-481C-BCDF-C04AEF243FB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99C6B3-0C68-4BED-8520-83559306225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64CFC3-3CA8-43AF-8D57-46861E6058A2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УЧРЕЖДЕНИЯ </a:t>
          </a:r>
          <a:r>
            <a:rPr lang="ru-RU" b="1" dirty="0" smtClean="0">
              <a:solidFill>
                <a:schemeClr val="bg1"/>
              </a:solidFill>
            </a:rPr>
            <a:t>ОБЩЕГО, СРЕДНЕГО ПРОФЕССИОНАЛЬНОГО </a:t>
          </a:r>
          <a:r>
            <a:rPr lang="ru-RU" b="1" dirty="0" smtClean="0">
              <a:solidFill>
                <a:schemeClr val="bg1"/>
              </a:solidFill>
            </a:rPr>
            <a:t>И ВЫСШЕГО </a:t>
          </a:r>
          <a:r>
            <a:rPr lang="ru-RU" b="1" dirty="0" smtClean="0">
              <a:solidFill>
                <a:schemeClr val="bg1"/>
              </a:solidFill>
            </a:rPr>
            <a:t>ОБРАЗОВАНИЯ</a:t>
          </a:r>
          <a:endParaRPr lang="ru-RU" b="1" dirty="0">
            <a:solidFill>
              <a:schemeClr val="bg1"/>
            </a:solidFill>
          </a:endParaRPr>
        </a:p>
      </dgm:t>
    </dgm:pt>
    <dgm:pt modelId="{0D8BA927-6E0A-4B09-9C2B-F160F8FA5B3F}" type="parTrans" cxnId="{FD2A07DD-9626-407F-9FA0-A675067E1922}">
      <dgm:prSet/>
      <dgm:spPr/>
      <dgm:t>
        <a:bodyPr/>
        <a:lstStyle/>
        <a:p>
          <a:endParaRPr lang="ru-RU"/>
        </a:p>
      </dgm:t>
    </dgm:pt>
    <dgm:pt modelId="{A447CA42-A8A4-4EA1-A940-9D3FAE77E2AB}" type="sibTrans" cxnId="{FD2A07DD-9626-407F-9FA0-A675067E1922}">
      <dgm:prSet/>
      <dgm:spPr/>
      <dgm:t>
        <a:bodyPr/>
        <a:lstStyle/>
        <a:p>
          <a:endParaRPr lang="ru-RU"/>
        </a:p>
      </dgm:t>
    </dgm:pt>
    <dgm:pt modelId="{81E2C67D-70D2-40F9-A8AE-4D3D22033062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ДЕТСКИЕ САДЫ</a:t>
          </a:r>
          <a:endParaRPr lang="ru-RU" b="1" dirty="0">
            <a:solidFill>
              <a:schemeClr val="bg1"/>
            </a:solidFill>
          </a:endParaRPr>
        </a:p>
      </dgm:t>
    </dgm:pt>
    <dgm:pt modelId="{33AB761F-BCAC-4280-81E4-ED996084E188}" type="parTrans" cxnId="{50245075-1092-41F6-B98F-160D9001A8C2}">
      <dgm:prSet/>
      <dgm:spPr/>
      <dgm:t>
        <a:bodyPr/>
        <a:lstStyle/>
        <a:p>
          <a:endParaRPr lang="ru-RU"/>
        </a:p>
      </dgm:t>
    </dgm:pt>
    <dgm:pt modelId="{4448A079-4A0B-4E98-AE10-A53DA434B8B8}" type="sibTrans" cxnId="{50245075-1092-41F6-B98F-160D9001A8C2}">
      <dgm:prSet/>
      <dgm:spPr/>
      <dgm:t>
        <a:bodyPr/>
        <a:lstStyle/>
        <a:p>
          <a:endParaRPr lang="ru-RU"/>
        </a:p>
      </dgm:t>
    </dgm:pt>
    <dgm:pt modelId="{4F116DEF-BFD6-44C8-A39C-D026DC70DFF1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ДЕТСКИЕ ДОМА, ИНТЕРНАТЫ</a:t>
          </a:r>
          <a:endParaRPr lang="ru-RU" b="1" dirty="0">
            <a:solidFill>
              <a:schemeClr val="bg1"/>
            </a:solidFill>
          </a:endParaRPr>
        </a:p>
      </dgm:t>
    </dgm:pt>
    <dgm:pt modelId="{CF948BAB-EA8E-4C87-938D-15EEB9908A14}" type="parTrans" cxnId="{4501F063-4AD2-4137-A19A-DEF91C2D7B49}">
      <dgm:prSet/>
      <dgm:spPr/>
      <dgm:t>
        <a:bodyPr/>
        <a:lstStyle/>
        <a:p>
          <a:endParaRPr lang="ru-RU"/>
        </a:p>
      </dgm:t>
    </dgm:pt>
    <dgm:pt modelId="{2D095E08-6A41-4A34-981B-67D903AF915B}" type="sibTrans" cxnId="{4501F063-4AD2-4137-A19A-DEF91C2D7B49}">
      <dgm:prSet/>
      <dgm:spPr/>
      <dgm:t>
        <a:bodyPr/>
        <a:lstStyle/>
        <a:p>
          <a:endParaRPr lang="ru-RU"/>
        </a:p>
      </dgm:t>
    </dgm:pt>
    <dgm:pt modelId="{D83A69DD-CF04-4773-ACBD-77C789F47B3D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ОНЛАЙН-ШКОЛЫ</a:t>
          </a:r>
          <a:endParaRPr lang="ru-RU" b="1" dirty="0">
            <a:solidFill>
              <a:schemeClr val="bg1"/>
            </a:solidFill>
          </a:endParaRPr>
        </a:p>
      </dgm:t>
    </dgm:pt>
    <dgm:pt modelId="{5FB2EDC1-BCC6-4DDB-A8C0-21994C613D9A}" type="parTrans" cxnId="{FB8A7C92-504D-41A2-A997-234A469FF606}">
      <dgm:prSet/>
      <dgm:spPr/>
      <dgm:t>
        <a:bodyPr/>
        <a:lstStyle/>
        <a:p>
          <a:endParaRPr lang="ru-RU"/>
        </a:p>
      </dgm:t>
    </dgm:pt>
    <dgm:pt modelId="{7BBAC2E7-0273-409A-B5B7-5FC950AAE09D}" type="sibTrans" cxnId="{FB8A7C92-504D-41A2-A997-234A469FF606}">
      <dgm:prSet/>
      <dgm:spPr/>
      <dgm:t>
        <a:bodyPr/>
        <a:lstStyle/>
        <a:p>
          <a:endParaRPr lang="ru-RU"/>
        </a:p>
      </dgm:t>
    </dgm:pt>
    <dgm:pt modelId="{4CA3A8BE-0BA3-4366-8455-40621DDB1264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ЦЕНТРЫ ПРЕВЕНЦИИ</a:t>
          </a:r>
          <a:endParaRPr lang="ru-RU" b="1" dirty="0">
            <a:solidFill>
              <a:schemeClr val="bg1"/>
            </a:solidFill>
          </a:endParaRPr>
        </a:p>
      </dgm:t>
    </dgm:pt>
    <dgm:pt modelId="{78628CB3-FC19-4516-B975-8216F9E2F161}" type="parTrans" cxnId="{11437C4A-F3FB-40E8-BAF1-A1D82D4631B6}">
      <dgm:prSet/>
      <dgm:spPr/>
      <dgm:t>
        <a:bodyPr/>
        <a:lstStyle/>
        <a:p>
          <a:endParaRPr lang="ru-RU"/>
        </a:p>
      </dgm:t>
    </dgm:pt>
    <dgm:pt modelId="{38199397-1727-4326-9DAC-8CD47FA8AF56}" type="sibTrans" cxnId="{11437C4A-F3FB-40E8-BAF1-A1D82D4631B6}">
      <dgm:prSet/>
      <dgm:spPr/>
      <dgm:t>
        <a:bodyPr/>
        <a:lstStyle/>
        <a:p>
          <a:endParaRPr lang="ru-RU"/>
        </a:p>
      </dgm:t>
    </dgm:pt>
    <dgm:pt modelId="{EC46AC6E-DC54-40EE-AC77-28A3B3AC4F8C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ДЕТСКИЕ ЦЕНТРЫ ТВОРЧЕСТВА И ДОСУГА</a:t>
          </a:r>
          <a:endParaRPr lang="ru-RU" b="1" dirty="0">
            <a:solidFill>
              <a:schemeClr val="bg1"/>
            </a:solidFill>
          </a:endParaRPr>
        </a:p>
      </dgm:t>
    </dgm:pt>
    <dgm:pt modelId="{40EEF04F-F6DA-4D1D-B389-A49AE3759678}" type="parTrans" cxnId="{60C03492-9FCD-4FA7-9358-723E46753F09}">
      <dgm:prSet/>
      <dgm:spPr/>
      <dgm:t>
        <a:bodyPr/>
        <a:lstStyle/>
        <a:p>
          <a:endParaRPr lang="ru-RU"/>
        </a:p>
      </dgm:t>
    </dgm:pt>
    <dgm:pt modelId="{6FECBC53-9EF4-4481-BE2D-04EF4E6A92E4}" type="sibTrans" cxnId="{60C03492-9FCD-4FA7-9358-723E46753F09}">
      <dgm:prSet/>
      <dgm:spPr/>
      <dgm:t>
        <a:bodyPr/>
        <a:lstStyle/>
        <a:p>
          <a:endParaRPr lang="ru-RU"/>
        </a:p>
      </dgm:t>
    </dgm:pt>
    <dgm:pt modelId="{2A038CA3-8E4F-4F74-847E-EECB82CCAB8B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ГОРОДСКИЕ И МУНИЦИПАЛЬНЫЕ УЧЕБНО-МЕТОДИЧЕСКИЕ ЦЕНТРЫ</a:t>
          </a:r>
          <a:endParaRPr lang="ru-RU" b="1" dirty="0">
            <a:solidFill>
              <a:schemeClr val="bg1"/>
            </a:solidFill>
          </a:endParaRPr>
        </a:p>
      </dgm:t>
    </dgm:pt>
    <dgm:pt modelId="{DE733C8C-E79D-414E-A378-3680F66A1571}" type="parTrans" cxnId="{DEBCA6B2-90F0-4738-9E99-338F2FA33AF1}">
      <dgm:prSet/>
      <dgm:spPr/>
      <dgm:t>
        <a:bodyPr/>
        <a:lstStyle/>
        <a:p>
          <a:endParaRPr lang="ru-RU"/>
        </a:p>
      </dgm:t>
    </dgm:pt>
    <dgm:pt modelId="{A752710B-348F-446B-AD9C-7AE5F175BFD0}" type="sibTrans" cxnId="{DEBCA6B2-90F0-4738-9E99-338F2FA33AF1}">
      <dgm:prSet/>
      <dgm:spPr/>
      <dgm:t>
        <a:bodyPr/>
        <a:lstStyle/>
        <a:p>
          <a:endParaRPr lang="ru-RU"/>
        </a:p>
      </dgm:t>
    </dgm:pt>
    <dgm:pt modelId="{D5E45E99-80F1-4805-A7A8-AC521F08F542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СОЦИАЛЬНЫЕ ОРГАНИЗАЦИИ</a:t>
          </a:r>
          <a:endParaRPr lang="ru-RU" b="1" dirty="0">
            <a:solidFill>
              <a:schemeClr val="bg1"/>
            </a:solidFill>
          </a:endParaRPr>
        </a:p>
      </dgm:t>
    </dgm:pt>
    <dgm:pt modelId="{49BDA122-1616-454A-8B30-F2E7B9AA67D8}" type="parTrans" cxnId="{62D59EDB-7452-4FCC-B8BF-776E2D104EA6}">
      <dgm:prSet/>
      <dgm:spPr/>
      <dgm:t>
        <a:bodyPr/>
        <a:lstStyle/>
        <a:p>
          <a:endParaRPr lang="ru-RU"/>
        </a:p>
      </dgm:t>
    </dgm:pt>
    <dgm:pt modelId="{4C289EF5-A64F-4843-BCC2-4C7A37E87B21}" type="sibTrans" cxnId="{62D59EDB-7452-4FCC-B8BF-776E2D104EA6}">
      <dgm:prSet/>
      <dgm:spPr/>
      <dgm:t>
        <a:bodyPr/>
        <a:lstStyle/>
        <a:p>
          <a:endParaRPr lang="ru-RU"/>
        </a:p>
      </dgm:t>
    </dgm:pt>
    <dgm:pt modelId="{B0B10C1A-00AF-44CC-BDDA-4C222CCEEA66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ПРАВООХРАНИТЕЛЬНЫЕ ОРГАНЫ</a:t>
          </a:r>
          <a:endParaRPr lang="ru-RU" b="1" dirty="0">
            <a:solidFill>
              <a:schemeClr val="bg1"/>
            </a:solidFill>
          </a:endParaRPr>
        </a:p>
      </dgm:t>
    </dgm:pt>
    <dgm:pt modelId="{C7DA3710-1521-48DD-9355-BE214977501E}" type="parTrans" cxnId="{F75F589C-FC39-4F3E-9855-0015D1657FB6}">
      <dgm:prSet/>
      <dgm:spPr/>
      <dgm:t>
        <a:bodyPr/>
        <a:lstStyle/>
        <a:p>
          <a:endParaRPr lang="ru-RU"/>
        </a:p>
      </dgm:t>
    </dgm:pt>
    <dgm:pt modelId="{1C4A78C1-F833-4D9E-922D-3C4C7829CE2D}" type="sibTrans" cxnId="{F75F589C-FC39-4F3E-9855-0015D1657FB6}">
      <dgm:prSet/>
      <dgm:spPr/>
      <dgm:t>
        <a:bodyPr/>
        <a:lstStyle/>
        <a:p>
          <a:endParaRPr lang="ru-RU"/>
        </a:p>
      </dgm:t>
    </dgm:pt>
    <dgm:pt modelId="{B7B05DB2-4FD6-488D-B75E-874152DBBD67}" type="pres">
      <dgm:prSet presAssocID="{5199C6B3-0C68-4BED-8520-8355930622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3A0EEE-7C77-416D-9DC4-9A4B1551C301}" type="pres">
      <dgm:prSet presAssocID="{5A64CFC3-3CA8-43AF-8D57-46861E6058A2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16FD8-D2BD-46FA-B8A0-64782D149B95}" type="pres">
      <dgm:prSet presAssocID="{A447CA42-A8A4-4EA1-A940-9D3FAE77E2AB}" presName="spacer" presStyleCnt="0"/>
      <dgm:spPr/>
    </dgm:pt>
    <dgm:pt modelId="{653B6A8C-94D8-483F-BF41-E9360A1DA8DD}" type="pres">
      <dgm:prSet presAssocID="{81E2C67D-70D2-40F9-A8AE-4D3D22033062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A446E-DD1D-4688-B19A-5941875AF12B}" type="pres">
      <dgm:prSet presAssocID="{4448A079-4A0B-4E98-AE10-A53DA434B8B8}" presName="spacer" presStyleCnt="0"/>
      <dgm:spPr/>
    </dgm:pt>
    <dgm:pt modelId="{1D2A932D-2FD3-4DAC-AFA2-D62A36A50C9F}" type="pres">
      <dgm:prSet presAssocID="{4F116DEF-BFD6-44C8-A39C-D026DC70DFF1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617EE-C90E-475A-9D0A-AF9D9628F335}" type="pres">
      <dgm:prSet presAssocID="{2D095E08-6A41-4A34-981B-67D903AF915B}" presName="spacer" presStyleCnt="0"/>
      <dgm:spPr/>
    </dgm:pt>
    <dgm:pt modelId="{FA2A6F73-CADA-4A59-9A36-23C14941F0B0}" type="pres">
      <dgm:prSet presAssocID="{D83A69DD-CF04-4773-ACBD-77C789F47B3D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76FC1-8419-4A99-AABD-0A74369A9DBA}" type="pres">
      <dgm:prSet presAssocID="{7BBAC2E7-0273-409A-B5B7-5FC950AAE09D}" presName="spacer" presStyleCnt="0"/>
      <dgm:spPr/>
    </dgm:pt>
    <dgm:pt modelId="{DBCC22B1-10CD-47F6-83FA-F59BA65E136D}" type="pres">
      <dgm:prSet presAssocID="{4CA3A8BE-0BA3-4366-8455-40621DDB1264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EF165-1EE1-4F21-A89F-223B68ECFA35}" type="pres">
      <dgm:prSet presAssocID="{38199397-1727-4326-9DAC-8CD47FA8AF56}" presName="spacer" presStyleCnt="0"/>
      <dgm:spPr/>
    </dgm:pt>
    <dgm:pt modelId="{87D53568-6891-4A67-906D-91E288D0CB4C}" type="pres">
      <dgm:prSet presAssocID="{EC46AC6E-DC54-40EE-AC77-28A3B3AC4F8C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9E070-2792-40B5-860B-5F12C8BB49AA}" type="pres">
      <dgm:prSet presAssocID="{6FECBC53-9EF4-4481-BE2D-04EF4E6A92E4}" presName="spacer" presStyleCnt="0"/>
      <dgm:spPr/>
    </dgm:pt>
    <dgm:pt modelId="{827538F8-EB3B-4190-8932-4E212EBD34F6}" type="pres">
      <dgm:prSet presAssocID="{2A038CA3-8E4F-4F74-847E-EECB82CCAB8B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524EF-F161-45B6-AD87-C361395C55A6}" type="pres">
      <dgm:prSet presAssocID="{A752710B-348F-446B-AD9C-7AE5F175BFD0}" presName="spacer" presStyleCnt="0"/>
      <dgm:spPr/>
    </dgm:pt>
    <dgm:pt modelId="{116AFFD3-316F-4169-8699-33D0478315BD}" type="pres">
      <dgm:prSet presAssocID="{D5E45E99-80F1-4805-A7A8-AC521F08F542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11431-04E2-40C4-8F85-DF8DE3E0EC45}" type="pres">
      <dgm:prSet presAssocID="{4C289EF5-A64F-4843-BCC2-4C7A37E87B21}" presName="spacer" presStyleCnt="0"/>
      <dgm:spPr/>
    </dgm:pt>
    <dgm:pt modelId="{1DB0C28E-087B-49F4-AEAD-4935F3300C0F}" type="pres">
      <dgm:prSet presAssocID="{B0B10C1A-00AF-44CC-BDDA-4C222CCEEA66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BCA6B2-90F0-4738-9E99-338F2FA33AF1}" srcId="{5199C6B3-0C68-4BED-8520-83559306225E}" destId="{2A038CA3-8E4F-4F74-847E-EECB82CCAB8B}" srcOrd="6" destOrd="0" parTransId="{DE733C8C-E79D-414E-A378-3680F66A1571}" sibTransId="{A752710B-348F-446B-AD9C-7AE5F175BFD0}"/>
    <dgm:cxn modelId="{60C03492-9FCD-4FA7-9358-723E46753F09}" srcId="{5199C6B3-0C68-4BED-8520-83559306225E}" destId="{EC46AC6E-DC54-40EE-AC77-28A3B3AC4F8C}" srcOrd="5" destOrd="0" parTransId="{40EEF04F-F6DA-4D1D-B389-A49AE3759678}" sibTransId="{6FECBC53-9EF4-4481-BE2D-04EF4E6A92E4}"/>
    <dgm:cxn modelId="{11437C4A-F3FB-40E8-BAF1-A1D82D4631B6}" srcId="{5199C6B3-0C68-4BED-8520-83559306225E}" destId="{4CA3A8BE-0BA3-4366-8455-40621DDB1264}" srcOrd="4" destOrd="0" parTransId="{78628CB3-FC19-4516-B975-8216F9E2F161}" sibTransId="{38199397-1727-4326-9DAC-8CD47FA8AF56}"/>
    <dgm:cxn modelId="{ED9C1DF8-6EDC-4D40-9908-CA326A268FE0}" type="presOf" srcId="{5A64CFC3-3CA8-43AF-8D57-46861E6058A2}" destId="{033A0EEE-7C77-416D-9DC4-9A4B1551C301}" srcOrd="0" destOrd="0" presId="urn:microsoft.com/office/officeart/2005/8/layout/vList2"/>
    <dgm:cxn modelId="{AAD9EEE6-9FD2-4DD7-811D-30268B2D1BDF}" type="presOf" srcId="{4F116DEF-BFD6-44C8-A39C-D026DC70DFF1}" destId="{1D2A932D-2FD3-4DAC-AFA2-D62A36A50C9F}" srcOrd="0" destOrd="0" presId="urn:microsoft.com/office/officeart/2005/8/layout/vList2"/>
    <dgm:cxn modelId="{FD2A07DD-9626-407F-9FA0-A675067E1922}" srcId="{5199C6B3-0C68-4BED-8520-83559306225E}" destId="{5A64CFC3-3CA8-43AF-8D57-46861E6058A2}" srcOrd="0" destOrd="0" parTransId="{0D8BA927-6E0A-4B09-9C2B-F160F8FA5B3F}" sibTransId="{A447CA42-A8A4-4EA1-A940-9D3FAE77E2AB}"/>
    <dgm:cxn modelId="{6C8FADAB-6F88-40D1-BA09-27D712364E29}" type="presOf" srcId="{4CA3A8BE-0BA3-4366-8455-40621DDB1264}" destId="{DBCC22B1-10CD-47F6-83FA-F59BA65E136D}" srcOrd="0" destOrd="0" presId="urn:microsoft.com/office/officeart/2005/8/layout/vList2"/>
    <dgm:cxn modelId="{4501F063-4AD2-4137-A19A-DEF91C2D7B49}" srcId="{5199C6B3-0C68-4BED-8520-83559306225E}" destId="{4F116DEF-BFD6-44C8-A39C-D026DC70DFF1}" srcOrd="2" destOrd="0" parTransId="{CF948BAB-EA8E-4C87-938D-15EEB9908A14}" sibTransId="{2D095E08-6A41-4A34-981B-67D903AF915B}"/>
    <dgm:cxn modelId="{FB8A7C92-504D-41A2-A997-234A469FF606}" srcId="{5199C6B3-0C68-4BED-8520-83559306225E}" destId="{D83A69DD-CF04-4773-ACBD-77C789F47B3D}" srcOrd="3" destOrd="0" parTransId="{5FB2EDC1-BCC6-4DDB-A8C0-21994C613D9A}" sibTransId="{7BBAC2E7-0273-409A-B5B7-5FC950AAE09D}"/>
    <dgm:cxn modelId="{F75F589C-FC39-4F3E-9855-0015D1657FB6}" srcId="{5199C6B3-0C68-4BED-8520-83559306225E}" destId="{B0B10C1A-00AF-44CC-BDDA-4C222CCEEA66}" srcOrd="8" destOrd="0" parTransId="{C7DA3710-1521-48DD-9355-BE214977501E}" sibTransId="{1C4A78C1-F833-4D9E-922D-3C4C7829CE2D}"/>
    <dgm:cxn modelId="{50245075-1092-41F6-B98F-160D9001A8C2}" srcId="{5199C6B3-0C68-4BED-8520-83559306225E}" destId="{81E2C67D-70D2-40F9-A8AE-4D3D22033062}" srcOrd="1" destOrd="0" parTransId="{33AB761F-BCAC-4280-81E4-ED996084E188}" sibTransId="{4448A079-4A0B-4E98-AE10-A53DA434B8B8}"/>
    <dgm:cxn modelId="{96DE13EC-19FA-4715-81E3-4B75401B76AF}" type="presOf" srcId="{D83A69DD-CF04-4773-ACBD-77C789F47B3D}" destId="{FA2A6F73-CADA-4A59-9A36-23C14941F0B0}" srcOrd="0" destOrd="0" presId="urn:microsoft.com/office/officeart/2005/8/layout/vList2"/>
    <dgm:cxn modelId="{90F97BA5-E5F0-4487-A3DE-9DB9EAEC589F}" type="presOf" srcId="{B0B10C1A-00AF-44CC-BDDA-4C222CCEEA66}" destId="{1DB0C28E-087B-49F4-AEAD-4935F3300C0F}" srcOrd="0" destOrd="0" presId="urn:microsoft.com/office/officeart/2005/8/layout/vList2"/>
    <dgm:cxn modelId="{C84003EC-533A-4F70-8D54-C742D830A3DC}" type="presOf" srcId="{81E2C67D-70D2-40F9-A8AE-4D3D22033062}" destId="{653B6A8C-94D8-483F-BF41-E9360A1DA8DD}" srcOrd="0" destOrd="0" presId="urn:microsoft.com/office/officeart/2005/8/layout/vList2"/>
    <dgm:cxn modelId="{62D59EDB-7452-4FCC-B8BF-776E2D104EA6}" srcId="{5199C6B3-0C68-4BED-8520-83559306225E}" destId="{D5E45E99-80F1-4805-A7A8-AC521F08F542}" srcOrd="7" destOrd="0" parTransId="{49BDA122-1616-454A-8B30-F2E7B9AA67D8}" sibTransId="{4C289EF5-A64F-4843-BCC2-4C7A37E87B21}"/>
    <dgm:cxn modelId="{A8713D9B-B531-4EFA-84BF-93A6F2EA3673}" type="presOf" srcId="{D5E45E99-80F1-4805-A7A8-AC521F08F542}" destId="{116AFFD3-316F-4169-8699-33D0478315BD}" srcOrd="0" destOrd="0" presId="urn:microsoft.com/office/officeart/2005/8/layout/vList2"/>
    <dgm:cxn modelId="{D9F1A92F-ED3A-4BE2-98FC-6F03487244E9}" type="presOf" srcId="{2A038CA3-8E4F-4F74-847E-EECB82CCAB8B}" destId="{827538F8-EB3B-4190-8932-4E212EBD34F6}" srcOrd="0" destOrd="0" presId="urn:microsoft.com/office/officeart/2005/8/layout/vList2"/>
    <dgm:cxn modelId="{188073D8-F3A6-43FF-9118-86C01BB71E02}" type="presOf" srcId="{5199C6B3-0C68-4BED-8520-83559306225E}" destId="{B7B05DB2-4FD6-488D-B75E-874152DBBD67}" srcOrd="0" destOrd="0" presId="urn:microsoft.com/office/officeart/2005/8/layout/vList2"/>
    <dgm:cxn modelId="{50CD2AE2-5621-4078-B8B4-BE417E3582C7}" type="presOf" srcId="{EC46AC6E-DC54-40EE-AC77-28A3B3AC4F8C}" destId="{87D53568-6891-4A67-906D-91E288D0CB4C}" srcOrd="0" destOrd="0" presId="urn:microsoft.com/office/officeart/2005/8/layout/vList2"/>
    <dgm:cxn modelId="{F8FA1B8C-BE42-4C2D-AFBF-FAF4F827ED33}" type="presParOf" srcId="{B7B05DB2-4FD6-488D-B75E-874152DBBD67}" destId="{033A0EEE-7C77-416D-9DC4-9A4B1551C301}" srcOrd="0" destOrd="0" presId="urn:microsoft.com/office/officeart/2005/8/layout/vList2"/>
    <dgm:cxn modelId="{21E6B52F-C697-42C2-9220-AB95525FC553}" type="presParOf" srcId="{B7B05DB2-4FD6-488D-B75E-874152DBBD67}" destId="{CCD16FD8-D2BD-46FA-B8A0-64782D149B95}" srcOrd="1" destOrd="0" presId="urn:microsoft.com/office/officeart/2005/8/layout/vList2"/>
    <dgm:cxn modelId="{B7CB8EC3-138D-48F7-A009-E484BEC8ADB1}" type="presParOf" srcId="{B7B05DB2-4FD6-488D-B75E-874152DBBD67}" destId="{653B6A8C-94D8-483F-BF41-E9360A1DA8DD}" srcOrd="2" destOrd="0" presId="urn:microsoft.com/office/officeart/2005/8/layout/vList2"/>
    <dgm:cxn modelId="{A87ABD88-D0C6-4378-9999-B9580E57DC18}" type="presParOf" srcId="{B7B05DB2-4FD6-488D-B75E-874152DBBD67}" destId="{6A2A446E-DD1D-4688-B19A-5941875AF12B}" srcOrd="3" destOrd="0" presId="urn:microsoft.com/office/officeart/2005/8/layout/vList2"/>
    <dgm:cxn modelId="{140F7873-17E5-40F4-898D-A8C6C9CF05ED}" type="presParOf" srcId="{B7B05DB2-4FD6-488D-B75E-874152DBBD67}" destId="{1D2A932D-2FD3-4DAC-AFA2-D62A36A50C9F}" srcOrd="4" destOrd="0" presId="urn:microsoft.com/office/officeart/2005/8/layout/vList2"/>
    <dgm:cxn modelId="{036EF291-C86F-401F-9B15-03A44DBF0033}" type="presParOf" srcId="{B7B05DB2-4FD6-488D-B75E-874152DBBD67}" destId="{F9D617EE-C90E-475A-9D0A-AF9D9628F335}" srcOrd="5" destOrd="0" presId="urn:microsoft.com/office/officeart/2005/8/layout/vList2"/>
    <dgm:cxn modelId="{360CF229-0FD5-4C8F-84F1-BCF15C3809CA}" type="presParOf" srcId="{B7B05DB2-4FD6-488D-B75E-874152DBBD67}" destId="{FA2A6F73-CADA-4A59-9A36-23C14941F0B0}" srcOrd="6" destOrd="0" presId="urn:microsoft.com/office/officeart/2005/8/layout/vList2"/>
    <dgm:cxn modelId="{BD3D0721-50DC-441C-9DB9-C87BD877F062}" type="presParOf" srcId="{B7B05DB2-4FD6-488D-B75E-874152DBBD67}" destId="{9B276FC1-8419-4A99-AABD-0A74369A9DBA}" srcOrd="7" destOrd="0" presId="urn:microsoft.com/office/officeart/2005/8/layout/vList2"/>
    <dgm:cxn modelId="{5FB64193-A61E-47A2-AC64-DAB2E5E7D8B4}" type="presParOf" srcId="{B7B05DB2-4FD6-488D-B75E-874152DBBD67}" destId="{DBCC22B1-10CD-47F6-83FA-F59BA65E136D}" srcOrd="8" destOrd="0" presId="urn:microsoft.com/office/officeart/2005/8/layout/vList2"/>
    <dgm:cxn modelId="{5D9ECBC3-6320-4F29-A248-8B3C625F1DEA}" type="presParOf" srcId="{B7B05DB2-4FD6-488D-B75E-874152DBBD67}" destId="{F8BEF165-1EE1-4F21-A89F-223B68ECFA35}" srcOrd="9" destOrd="0" presId="urn:microsoft.com/office/officeart/2005/8/layout/vList2"/>
    <dgm:cxn modelId="{F7DCF1F2-FCC5-4829-B4F1-3AB3EF75C02E}" type="presParOf" srcId="{B7B05DB2-4FD6-488D-B75E-874152DBBD67}" destId="{87D53568-6891-4A67-906D-91E288D0CB4C}" srcOrd="10" destOrd="0" presId="urn:microsoft.com/office/officeart/2005/8/layout/vList2"/>
    <dgm:cxn modelId="{4478705D-42B9-491B-838E-08E66B155BD4}" type="presParOf" srcId="{B7B05DB2-4FD6-488D-B75E-874152DBBD67}" destId="{BE69E070-2792-40B5-860B-5F12C8BB49AA}" srcOrd="11" destOrd="0" presId="urn:microsoft.com/office/officeart/2005/8/layout/vList2"/>
    <dgm:cxn modelId="{8E386758-D4E7-4514-97A0-57212437DEED}" type="presParOf" srcId="{B7B05DB2-4FD6-488D-B75E-874152DBBD67}" destId="{827538F8-EB3B-4190-8932-4E212EBD34F6}" srcOrd="12" destOrd="0" presId="urn:microsoft.com/office/officeart/2005/8/layout/vList2"/>
    <dgm:cxn modelId="{B01E2A17-79C4-4C4D-B08D-A7B02C39014E}" type="presParOf" srcId="{B7B05DB2-4FD6-488D-B75E-874152DBBD67}" destId="{939524EF-F161-45B6-AD87-C361395C55A6}" srcOrd="13" destOrd="0" presId="urn:microsoft.com/office/officeart/2005/8/layout/vList2"/>
    <dgm:cxn modelId="{9432A73C-3C8B-46A8-8B2F-234B7604DD62}" type="presParOf" srcId="{B7B05DB2-4FD6-488D-B75E-874152DBBD67}" destId="{116AFFD3-316F-4169-8699-33D0478315BD}" srcOrd="14" destOrd="0" presId="urn:microsoft.com/office/officeart/2005/8/layout/vList2"/>
    <dgm:cxn modelId="{24862FA5-60DE-4B29-B141-A4B0C766B9FF}" type="presParOf" srcId="{B7B05DB2-4FD6-488D-B75E-874152DBBD67}" destId="{13911431-04E2-40C4-8F85-DF8DE3E0EC45}" srcOrd="15" destOrd="0" presId="urn:microsoft.com/office/officeart/2005/8/layout/vList2"/>
    <dgm:cxn modelId="{58BD4DB1-9D2D-422F-A281-36CA4F48FB9C}" type="presParOf" srcId="{B7B05DB2-4FD6-488D-B75E-874152DBBD67}" destId="{1DB0C28E-087B-49F4-AEAD-4935F3300C0F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A1F6E3-1C66-472B-9CD4-C5BE0952780B}">
      <dsp:nvSpPr>
        <dsp:cNvPr id="0" name=""/>
        <dsp:cNvSpPr/>
      </dsp:nvSpPr>
      <dsp:spPr>
        <a:xfrm>
          <a:off x="3594" y="533806"/>
          <a:ext cx="1751401" cy="1112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5DE4074-D595-4BAD-99AB-EED63A6CAF77}">
      <dsp:nvSpPr>
        <dsp:cNvPr id="0" name=""/>
        <dsp:cNvSpPr/>
      </dsp:nvSpPr>
      <dsp:spPr>
        <a:xfrm>
          <a:off x="198194" y="718676"/>
          <a:ext cx="1751401" cy="111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УЧИТЕЛЬ </a:t>
          </a:r>
          <a:r>
            <a:rPr lang="ru-RU" sz="1600" kern="1200" dirty="0" smtClean="0"/>
            <a:t> НАЧАЛЬНОЙ ШКОЛЫ</a:t>
          </a:r>
          <a:endParaRPr lang="ru-RU" sz="1600" kern="1200" dirty="0"/>
        </a:p>
      </dsp:txBody>
      <dsp:txXfrm>
        <a:off x="198194" y="718676"/>
        <a:ext cx="1751401" cy="1112140"/>
      </dsp:txXfrm>
    </dsp:sp>
    <dsp:sp modelId="{AA43D300-04BD-429B-A50A-BD721BFC26A6}">
      <dsp:nvSpPr>
        <dsp:cNvPr id="0" name=""/>
        <dsp:cNvSpPr/>
      </dsp:nvSpPr>
      <dsp:spPr>
        <a:xfrm>
          <a:off x="2144196" y="533806"/>
          <a:ext cx="1751401" cy="1112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81B281C-086A-4DAC-B44C-1F7AB65C6710}">
      <dsp:nvSpPr>
        <dsp:cNvPr id="0" name=""/>
        <dsp:cNvSpPr/>
      </dsp:nvSpPr>
      <dsp:spPr>
        <a:xfrm>
          <a:off x="2338796" y="718676"/>
          <a:ext cx="1751401" cy="111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ВОСПИТАТЕЛЬ</a:t>
          </a:r>
          <a:endParaRPr lang="ru-RU" sz="1600" kern="1200"/>
        </a:p>
      </dsp:txBody>
      <dsp:txXfrm>
        <a:off x="2338796" y="718676"/>
        <a:ext cx="1751401" cy="1112140"/>
      </dsp:txXfrm>
    </dsp:sp>
    <dsp:sp modelId="{4B2DAA90-3707-40D8-A050-1A1F2774CDFE}">
      <dsp:nvSpPr>
        <dsp:cNvPr id="0" name=""/>
        <dsp:cNvSpPr/>
      </dsp:nvSpPr>
      <dsp:spPr>
        <a:xfrm>
          <a:off x="4284798" y="533806"/>
          <a:ext cx="1751401" cy="1112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34F8DF1-2766-4E3C-81E5-8523A5D192E2}">
      <dsp:nvSpPr>
        <dsp:cNvPr id="0" name=""/>
        <dsp:cNvSpPr/>
      </dsp:nvSpPr>
      <dsp:spPr>
        <a:xfrm>
          <a:off x="4479399" y="718676"/>
          <a:ext cx="1751401" cy="111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РУКОВОДИТЕЛЬ ПРЕДШКОЛЬНОЙ </a:t>
          </a:r>
          <a:r>
            <a:rPr lang="ru-RU" sz="1600" kern="1200" dirty="0" smtClean="0"/>
            <a:t>ПОДГОТОВКИ </a:t>
          </a:r>
          <a:endParaRPr lang="ru-RU" sz="1600" kern="1200" dirty="0"/>
        </a:p>
      </dsp:txBody>
      <dsp:txXfrm>
        <a:off x="4479399" y="718676"/>
        <a:ext cx="1751401" cy="1112140"/>
      </dsp:txXfrm>
    </dsp:sp>
    <dsp:sp modelId="{10553B47-C95B-4D7A-99A8-6ED51FD1E061}">
      <dsp:nvSpPr>
        <dsp:cNvPr id="0" name=""/>
        <dsp:cNvSpPr/>
      </dsp:nvSpPr>
      <dsp:spPr>
        <a:xfrm>
          <a:off x="6425401" y="533806"/>
          <a:ext cx="1751401" cy="1112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B337FAC-FD20-4F27-908B-71BFA26FC1D4}">
      <dsp:nvSpPr>
        <dsp:cNvPr id="0" name=""/>
        <dsp:cNvSpPr/>
      </dsp:nvSpPr>
      <dsp:spPr>
        <a:xfrm>
          <a:off x="6620001" y="718676"/>
          <a:ext cx="1751401" cy="111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ПРЕПОДАВАТЕЛЬ РАЗВИВАЮЩИХ </a:t>
          </a:r>
          <a:r>
            <a:rPr lang="ru-RU" sz="1600" kern="1200" dirty="0" smtClean="0"/>
            <a:t>ПРОГРАММ</a:t>
          </a:r>
          <a:endParaRPr lang="ru-RU" sz="1600" kern="1200" dirty="0"/>
        </a:p>
      </dsp:txBody>
      <dsp:txXfrm>
        <a:off x="6620001" y="718676"/>
        <a:ext cx="1751401" cy="1112140"/>
      </dsp:txXfrm>
    </dsp:sp>
    <dsp:sp modelId="{76974E51-F411-4D5C-8C66-D4C82A92C1F7}">
      <dsp:nvSpPr>
        <dsp:cNvPr id="0" name=""/>
        <dsp:cNvSpPr/>
      </dsp:nvSpPr>
      <dsp:spPr>
        <a:xfrm>
          <a:off x="8566003" y="533806"/>
          <a:ext cx="1751401" cy="1112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953B4B-1728-439B-AF82-3ECB82B3A2FD}">
      <dsp:nvSpPr>
        <dsp:cNvPr id="0" name=""/>
        <dsp:cNvSpPr/>
      </dsp:nvSpPr>
      <dsp:spPr>
        <a:xfrm>
          <a:off x="8760603" y="718676"/>
          <a:ext cx="1751401" cy="111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ТЬЮТОР</a:t>
          </a:r>
          <a:endParaRPr lang="ru-RU" sz="1600" kern="1200" dirty="0"/>
        </a:p>
      </dsp:txBody>
      <dsp:txXfrm>
        <a:off x="8760603" y="718676"/>
        <a:ext cx="1751401" cy="11121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3A0EEE-7C77-416D-9DC4-9A4B1551C301}">
      <dsp:nvSpPr>
        <dsp:cNvPr id="0" name=""/>
        <dsp:cNvSpPr/>
      </dsp:nvSpPr>
      <dsp:spPr>
        <a:xfrm>
          <a:off x="0" y="82280"/>
          <a:ext cx="10755982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УЧРЕЖДЕНИЯ </a:t>
          </a:r>
          <a:r>
            <a:rPr lang="ru-RU" sz="2000" b="1" kern="1200" dirty="0" smtClean="0">
              <a:solidFill>
                <a:schemeClr val="bg1"/>
              </a:solidFill>
            </a:rPr>
            <a:t>ОБЩЕГО, СРЕДНЕГО ПРОФЕССИОНАЛЬНОГО </a:t>
          </a:r>
          <a:r>
            <a:rPr lang="ru-RU" sz="2000" b="1" kern="1200" dirty="0" smtClean="0">
              <a:solidFill>
                <a:schemeClr val="bg1"/>
              </a:solidFill>
            </a:rPr>
            <a:t>И ВЫСШЕГО </a:t>
          </a:r>
          <a:r>
            <a:rPr lang="ru-RU" sz="2000" b="1" kern="1200" dirty="0" smtClean="0">
              <a:solidFill>
                <a:schemeClr val="bg1"/>
              </a:solidFill>
            </a:rPr>
            <a:t>ОБРАЗОВАНИЯ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0" y="82280"/>
        <a:ext cx="10755982" cy="479700"/>
      </dsp:txXfrm>
    </dsp:sp>
    <dsp:sp modelId="{653B6A8C-94D8-483F-BF41-E9360A1DA8DD}">
      <dsp:nvSpPr>
        <dsp:cNvPr id="0" name=""/>
        <dsp:cNvSpPr/>
      </dsp:nvSpPr>
      <dsp:spPr>
        <a:xfrm>
          <a:off x="0" y="619580"/>
          <a:ext cx="10755982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ДЕТСКИЕ САДЫ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0" y="619580"/>
        <a:ext cx="10755982" cy="479700"/>
      </dsp:txXfrm>
    </dsp:sp>
    <dsp:sp modelId="{1D2A932D-2FD3-4DAC-AFA2-D62A36A50C9F}">
      <dsp:nvSpPr>
        <dsp:cNvPr id="0" name=""/>
        <dsp:cNvSpPr/>
      </dsp:nvSpPr>
      <dsp:spPr>
        <a:xfrm>
          <a:off x="0" y="1156880"/>
          <a:ext cx="10755982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ДЕТСКИЕ ДОМА, ИНТЕРНАТЫ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0" y="1156880"/>
        <a:ext cx="10755982" cy="479700"/>
      </dsp:txXfrm>
    </dsp:sp>
    <dsp:sp modelId="{FA2A6F73-CADA-4A59-9A36-23C14941F0B0}">
      <dsp:nvSpPr>
        <dsp:cNvPr id="0" name=""/>
        <dsp:cNvSpPr/>
      </dsp:nvSpPr>
      <dsp:spPr>
        <a:xfrm>
          <a:off x="0" y="1694180"/>
          <a:ext cx="10755982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ОНЛАЙН-ШКОЛЫ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0" y="1694180"/>
        <a:ext cx="10755982" cy="479700"/>
      </dsp:txXfrm>
    </dsp:sp>
    <dsp:sp modelId="{DBCC22B1-10CD-47F6-83FA-F59BA65E136D}">
      <dsp:nvSpPr>
        <dsp:cNvPr id="0" name=""/>
        <dsp:cNvSpPr/>
      </dsp:nvSpPr>
      <dsp:spPr>
        <a:xfrm>
          <a:off x="0" y="2231480"/>
          <a:ext cx="10755982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ЦЕНТРЫ ПРЕВЕНЦИИ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0" y="2231480"/>
        <a:ext cx="10755982" cy="479700"/>
      </dsp:txXfrm>
    </dsp:sp>
    <dsp:sp modelId="{87D53568-6891-4A67-906D-91E288D0CB4C}">
      <dsp:nvSpPr>
        <dsp:cNvPr id="0" name=""/>
        <dsp:cNvSpPr/>
      </dsp:nvSpPr>
      <dsp:spPr>
        <a:xfrm>
          <a:off x="0" y="2768780"/>
          <a:ext cx="10755982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ДЕТСКИЕ ЦЕНТРЫ ТВОРЧЕСТВА И ДОСУГА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0" y="2768780"/>
        <a:ext cx="10755982" cy="479700"/>
      </dsp:txXfrm>
    </dsp:sp>
    <dsp:sp modelId="{827538F8-EB3B-4190-8932-4E212EBD34F6}">
      <dsp:nvSpPr>
        <dsp:cNvPr id="0" name=""/>
        <dsp:cNvSpPr/>
      </dsp:nvSpPr>
      <dsp:spPr>
        <a:xfrm>
          <a:off x="0" y="3306080"/>
          <a:ext cx="10755982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ГОРОДСКИЕ И МУНИЦИПАЛЬНЫЕ УЧЕБНО-МЕТОДИЧЕСКИЕ ЦЕНТРЫ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0" y="3306080"/>
        <a:ext cx="10755982" cy="479700"/>
      </dsp:txXfrm>
    </dsp:sp>
    <dsp:sp modelId="{116AFFD3-316F-4169-8699-33D0478315BD}">
      <dsp:nvSpPr>
        <dsp:cNvPr id="0" name=""/>
        <dsp:cNvSpPr/>
      </dsp:nvSpPr>
      <dsp:spPr>
        <a:xfrm>
          <a:off x="0" y="3843380"/>
          <a:ext cx="10755982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СОЦИАЛЬНЫЕ ОРГАНИЗАЦИИ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0" y="3843380"/>
        <a:ext cx="10755982" cy="479700"/>
      </dsp:txXfrm>
    </dsp:sp>
    <dsp:sp modelId="{1DB0C28E-087B-49F4-AEAD-4935F3300C0F}">
      <dsp:nvSpPr>
        <dsp:cNvPr id="0" name=""/>
        <dsp:cNvSpPr/>
      </dsp:nvSpPr>
      <dsp:spPr>
        <a:xfrm>
          <a:off x="0" y="4380680"/>
          <a:ext cx="10755982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ПРАВООХРАНИТЕЛЬНЫЕ ОРГАНЫ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0" y="4380680"/>
        <a:ext cx="10755982" cy="479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8F1F96-445A-498E-ABEB-FCD7C0D0D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3CC743F-C728-4437-8CE8-13EA91BF4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800BEBE-1CFC-438C-83D5-958118A44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7899-8185-4AB0-B01E-FDF62E57BBB9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6DA2BE-D85F-4F17-B54F-EE8D31B5A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38FDB30-988F-4BB3-9779-E2CE129DB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11E6-47B3-4513-9EE9-766321B6A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701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6EB075-EBF9-4C47-AB9F-77D36F4B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5B501F4-C7FB-478D-B816-1519FCB00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0702A88-D6E4-437E-BE25-9E9B330E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7899-8185-4AB0-B01E-FDF62E57BBB9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4BF5B8-42E3-480E-A7CF-EB13C6D5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3D7693F-D737-40C8-A868-CB40036FC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11E6-47B3-4513-9EE9-766321B6A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190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6F48840-A22E-40F6-B15D-9715300A92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AE016CA-E960-47A3-9164-E86B449E5B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2D0BD6-31CE-417D-806A-8126F62F3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7899-8185-4AB0-B01E-FDF62E57BBB9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5D078D-E724-4A84-83CC-1F4AAB3FE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FA276FD-9E82-4D8C-B80D-76E190F1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11E6-47B3-4513-9EE9-766321B6A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060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89B5A9-469D-4A06-B13A-6253DD65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F5F108-8A9C-4A04-81D1-A675C1190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F5F8BF2-8B3D-4672-BB58-D3621949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7899-8185-4AB0-B01E-FDF62E57BBB9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A5DE86-D115-4946-95E7-2CF39906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FFCB34-D031-463E-AEC8-ED73689EE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11E6-47B3-4513-9EE9-766321B6A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758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950DD1-5B47-4359-8280-0ACFB06B7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7BE36A6-5FF6-4AE0-83FF-20A66F3E1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622FB6-6728-4136-9B09-DE6ECE806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7899-8185-4AB0-B01E-FDF62E57BBB9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CAF834-0D3C-491A-9778-6A608F309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C97C0F9-F15E-4DC8-AED2-53A543418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11E6-47B3-4513-9EE9-766321B6A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967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9D9476-D573-471F-8B72-225E9F148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4757B8-0D23-420B-B5CD-B6A64FEF84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3CD8D33-92AA-4735-9C56-E4CE724EE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021BE4C-FB41-4492-9691-007ADAE1B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7899-8185-4AB0-B01E-FDF62E57BBB9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9FB3C19-67E4-4E89-9F05-3DD6737B8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460BF9D-87F6-42DE-8E59-D7163E9CA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11E6-47B3-4513-9EE9-766321B6A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361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ED2974-AB2C-499A-A52C-751A004DC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10CC7E0-3EE0-45DC-B7AC-2D48B72D1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6E2535E-C9C7-4FE1-9E2E-A3DFD57C4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10319E6-A9DC-45C6-B75E-F14CB58A37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746B1BB-A89B-4D20-8262-DAE877731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FE6B400-6214-4D42-ACFE-F851727A7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7899-8185-4AB0-B01E-FDF62E57BBB9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81F668F-4137-4BBB-84AE-C1CC436D0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FCC1F44-4E19-4805-BEC2-E7D3D0FF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11E6-47B3-4513-9EE9-766321B6A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51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512052-3F62-4559-B2BC-6EDF6C798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0B52BF5-8111-4DFC-8436-58F65A7B3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7899-8185-4AB0-B01E-FDF62E57BBB9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70C4287-6AEF-409E-898D-913BC5E3C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8C9C494-1044-41AD-AF90-BF6F4AFFC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11E6-47B3-4513-9EE9-766321B6A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392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3DDD3FB-A1E2-43D7-915F-80EE038A1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7899-8185-4AB0-B01E-FDF62E57BBB9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E4BF9A8-13F4-4E91-ACCD-CA1E682ED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716A34E-8B72-4147-8F4C-6EFE63CB9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11E6-47B3-4513-9EE9-766321B6A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2400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955AEA-8B9A-450D-A43B-099161ED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50AD76-E36B-4714-9EFE-33351F03A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98989AB-6EBD-4891-A233-763759859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54FFF68-3516-411B-B930-6401AC485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7899-8185-4AB0-B01E-FDF62E57BBB9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0FEA6FF-75D3-485D-83C8-7A9A20361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B8F2A36-B99A-49F0-AB6D-C11CD0BC5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11E6-47B3-4513-9EE9-766321B6A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853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353A41-0324-465E-8B5A-DB0BDD3A2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01B2A45-BB21-420A-B3AD-EC268A77E0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90004D6-0549-4EB4-8614-17D63C758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3D6485B-0E3C-4A79-9AAA-8A15D9EF5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7899-8185-4AB0-B01E-FDF62E57BBB9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D3A2282-89D0-4CED-A0C7-321137500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A629731-1B4E-4358-976F-171EBE41B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11E6-47B3-4513-9EE9-766321B6A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4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5EE7B8-0570-48B9-8A7D-D19573506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5F696F7-AB76-401B-93A5-9A0120443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EE49EC-B27F-4AD4-A6B1-647FF8023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07899-8185-4AB0-B01E-FDF62E57BBB9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5FFC951-0152-40B6-B3E0-0F278B37A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174DE0-B779-46AC-AB0B-68FBBD0A4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B11E6-47B3-4513-9EE9-766321B6A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474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70235F37-B345-4943-BFF0-EDEF3E7ECEC4}"/>
              </a:ext>
            </a:extLst>
          </p:cNvPr>
          <p:cNvSpPr/>
          <p:nvPr/>
        </p:nvSpPr>
        <p:spPr>
          <a:xfrm>
            <a:off x="9923611" y="-217504"/>
            <a:ext cx="2567669" cy="2509499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E55FCA68-1BBF-4510-8EDC-DC39594EC366}"/>
              </a:ext>
            </a:extLst>
          </p:cNvPr>
          <p:cNvSpPr/>
          <p:nvPr/>
        </p:nvSpPr>
        <p:spPr>
          <a:xfrm>
            <a:off x="9290654" y="1333599"/>
            <a:ext cx="1916791" cy="1916792"/>
          </a:xfrm>
          <a:prstGeom prst="ellipse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28933E-A87A-405C-8E05-E09A9D6736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1451" y="1226935"/>
            <a:ext cx="9144000" cy="3624163"/>
          </a:xfrm>
        </p:spPr>
        <p:txBody>
          <a:bodyPr anchor="ctr"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44.03.01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- Педагогическое образование 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06F477DB-82CB-4C15-B662-27964C21298D}"/>
              </a:ext>
            </a:extLst>
          </p:cNvPr>
          <p:cNvSpPr/>
          <p:nvPr/>
        </p:nvSpPr>
        <p:spPr>
          <a:xfrm>
            <a:off x="-624114" y="3751070"/>
            <a:ext cx="2895600" cy="2695405"/>
          </a:xfrm>
          <a:prstGeom prst="ellipse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A183E559-8FF6-426E-9C61-BCE08A6D622E}"/>
              </a:ext>
            </a:extLst>
          </p:cNvPr>
          <p:cNvSpPr/>
          <p:nvPr/>
        </p:nvSpPr>
        <p:spPr>
          <a:xfrm>
            <a:off x="1257302" y="5303335"/>
            <a:ext cx="2028369" cy="185519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C3BB2CE-8D18-4AC2-BEE8-724F39DED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48" y="185251"/>
            <a:ext cx="2895600" cy="170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E29D8FF9-EE33-474A-91EB-FC2655234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5888" y="0"/>
            <a:ext cx="1916792" cy="191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217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70235F37-B345-4943-BFF0-EDEF3E7ECEC4}"/>
              </a:ext>
            </a:extLst>
          </p:cNvPr>
          <p:cNvSpPr/>
          <p:nvPr/>
        </p:nvSpPr>
        <p:spPr>
          <a:xfrm>
            <a:off x="240165" y="-417823"/>
            <a:ext cx="2567669" cy="2509499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E55FCA68-1BBF-4510-8EDC-DC39594EC366}"/>
              </a:ext>
            </a:extLst>
          </p:cNvPr>
          <p:cNvSpPr/>
          <p:nvPr/>
        </p:nvSpPr>
        <p:spPr>
          <a:xfrm>
            <a:off x="-268740" y="1090543"/>
            <a:ext cx="1916791" cy="1916792"/>
          </a:xfrm>
          <a:prstGeom prst="ellipse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28933E-A87A-405C-8E05-E09A9D673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944" y="82720"/>
            <a:ext cx="6242878" cy="2437843"/>
          </a:xfrm>
        </p:spPr>
        <p:txBody>
          <a:bodyPr anchor="t"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НАПРАВЛЕНИЯ ПОДГОТОВКИ</a:t>
            </a:r>
            <a:endParaRPr lang="ru-RU" sz="4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1524" y="2729933"/>
            <a:ext cx="7748847" cy="3169627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ru-RU" sz="3600" b="1" i="1" dirty="0">
                <a:solidFill>
                  <a:prstClr val="white"/>
                </a:solidFill>
                <a:latin typeface="Georgia" panose="02040502050405020303" pitchFamily="18" charset="0"/>
                <a:ea typeface="+mj-ea"/>
                <a:cs typeface="+mj-cs"/>
              </a:rPr>
              <a:t>44.03.01 - Педагогическое образование </a:t>
            </a:r>
            <a:endParaRPr lang="ru-RU" sz="3600" b="1" i="1" dirty="0" smtClean="0">
              <a:solidFill>
                <a:prstClr val="white"/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3600" b="1" i="1" dirty="0" smtClean="0">
                <a:solidFill>
                  <a:prstClr val="white"/>
                </a:solidFill>
                <a:latin typeface="Georgia" panose="02040502050405020303" pitchFamily="18" charset="0"/>
                <a:ea typeface="+mj-ea"/>
                <a:cs typeface="+mj-cs"/>
              </a:rPr>
              <a:t>(</a:t>
            </a:r>
            <a:r>
              <a:rPr lang="ru-RU" sz="3600" b="1" i="1" dirty="0">
                <a:solidFill>
                  <a:prstClr val="white"/>
                </a:solidFill>
                <a:latin typeface="Georgia" panose="02040502050405020303" pitchFamily="18" charset="0"/>
                <a:ea typeface="+mj-ea"/>
                <a:cs typeface="+mj-cs"/>
              </a:rPr>
              <a:t>Начальное образование</a:t>
            </a:r>
            <a:r>
              <a:rPr lang="ru-RU" sz="3600" b="1" i="1" dirty="0" smtClean="0">
                <a:solidFill>
                  <a:prstClr val="white"/>
                </a:solidFill>
                <a:latin typeface="Georgia" panose="02040502050405020303" pitchFamily="18" charset="0"/>
                <a:ea typeface="+mj-ea"/>
                <a:cs typeface="+mj-cs"/>
              </a:rPr>
              <a:t>)</a:t>
            </a:r>
          </a:p>
          <a:p>
            <a:pPr marL="0" indent="0">
              <a:buNone/>
            </a:pPr>
            <a:r>
              <a:rPr lang="ru-RU" sz="3600" b="1" i="1" dirty="0">
                <a:solidFill>
                  <a:prstClr val="white"/>
                </a:solidFill>
                <a:latin typeface="Georgia" panose="02040502050405020303" pitchFamily="18" charset="0"/>
                <a:ea typeface="+mj-ea"/>
                <a:cs typeface="+mj-cs"/>
              </a:rPr>
              <a:t/>
            </a:r>
            <a:br>
              <a:rPr lang="ru-RU" sz="3600" b="1" i="1" dirty="0">
                <a:solidFill>
                  <a:prstClr val="white"/>
                </a:solidFill>
                <a:latin typeface="Georgia" panose="02040502050405020303" pitchFamily="18" charset="0"/>
                <a:ea typeface="+mj-ea"/>
                <a:cs typeface="+mj-cs"/>
              </a:rPr>
            </a:br>
            <a:r>
              <a:rPr lang="ru-RU" sz="3600" b="1" i="1" dirty="0">
                <a:solidFill>
                  <a:prstClr val="white"/>
                </a:solidFill>
                <a:latin typeface="Georgia" panose="02040502050405020303" pitchFamily="18" charset="0"/>
                <a:ea typeface="+mj-ea"/>
                <a:cs typeface="+mj-cs"/>
              </a:rPr>
              <a:t>44.03.01 - Педагогическое образование </a:t>
            </a:r>
            <a:endParaRPr lang="ru-RU" sz="3600" b="1" i="1" dirty="0" smtClean="0">
              <a:solidFill>
                <a:prstClr val="white"/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3600" b="1" i="1" dirty="0" smtClean="0">
                <a:solidFill>
                  <a:prstClr val="white"/>
                </a:solidFill>
                <a:latin typeface="Georgia" panose="02040502050405020303" pitchFamily="18" charset="0"/>
                <a:ea typeface="+mj-ea"/>
                <a:cs typeface="+mj-cs"/>
              </a:rPr>
              <a:t>(</a:t>
            </a:r>
            <a:r>
              <a:rPr lang="ru-RU" sz="3600" b="1" i="1" dirty="0">
                <a:solidFill>
                  <a:prstClr val="white"/>
                </a:solidFill>
                <a:latin typeface="Georgia" panose="02040502050405020303" pitchFamily="18" charset="0"/>
                <a:ea typeface="+mj-ea"/>
                <a:cs typeface="+mj-cs"/>
              </a:rPr>
              <a:t>Дошкольное образование)</a:t>
            </a:r>
            <a:endParaRPr lang="ru-RU" i="1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06F477DB-82CB-4C15-B662-27964C21298D}"/>
              </a:ext>
            </a:extLst>
          </p:cNvPr>
          <p:cNvSpPr/>
          <p:nvPr/>
        </p:nvSpPr>
        <p:spPr>
          <a:xfrm>
            <a:off x="9920513" y="3910097"/>
            <a:ext cx="2895600" cy="2695405"/>
          </a:xfrm>
          <a:prstGeom prst="ellipse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A183E559-8FF6-426E-9C61-BCE08A6D622E}"/>
              </a:ext>
            </a:extLst>
          </p:cNvPr>
          <p:cNvSpPr/>
          <p:nvPr/>
        </p:nvSpPr>
        <p:spPr>
          <a:xfrm>
            <a:off x="8906329" y="5217935"/>
            <a:ext cx="2028369" cy="185519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C3BB2CE-8D18-4AC2-BEE8-724F39DED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1128" y="82720"/>
            <a:ext cx="2895600" cy="170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E29D8FF9-EE33-474A-91EB-FC2655234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9947" y="828087"/>
            <a:ext cx="1916792" cy="191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https://ooo-ado.ru/wp-content/uploads/2021/06/img_img_categories_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165" y="3265930"/>
            <a:ext cx="3141818" cy="23452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43989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AA6D844-9CB2-4764-A23E-8DCB4DC52E41}"/>
              </a:ext>
            </a:extLst>
          </p:cNvPr>
          <p:cNvSpPr/>
          <p:nvPr/>
        </p:nvSpPr>
        <p:spPr>
          <a:xfrm>
            <a:off x="6130471" y="1825625"/>
            <a:ext cx="5939973" cy="4640699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F92FA50-EEF0-4227-84E3-923EABFD6403}"/>
              </a:ext>
            </a:extLst>
          </p:cNvPr>
          <p:cNvSpPr/>
          <p:nvPr/>
        </p:nvSpPr>
        <p:spPr>
          <a:xfrm>
            <a:off x="622299" y="1825625"/>
            <a:ext cx="5257800" cy="464069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B17432D-3091-4844-B163-1B2D7BBB5428}"/>
              </a:ext>
            </a:extLst>
          </p:cNvPr>
          <p:cNvSpPr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63A878-97D6-43AC-B7F2-10792A39E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Что ты будешь знать и уметь</a:t>
            </a:r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4DFBBE-98E2-4CB1-AE53-918460F31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299" y="1825625"/>
            <a:ext cx="5257800" cy="4675843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предметную образовательную область;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возрастную психологию и психологию развития;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педагогическую психологию и психологию общения;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конфликтологию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дидактику и методику 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преподавания;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законодательства в области 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образования; </a:t>
            </a:r>
            <a:endParaRPr lang="ru-RU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 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49E7F7A3-EE71-4556-BD35-DD0E1DE53FD1}"/>
              </a:ext>
            </a:extLst>
          </p:cNvPr>
          <p:cNvSpPr/>
          <p:nvPr/>
        </p:nvSpPr>
        <p:spPr>
          <a:xfrm>
            <a:off x="11353800" y="6385505"/>
            <a:ext cx="983342" cy="910062"/>
          </a:xfrm>
          <a:prstGeom prst="ellipse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07BA6123-9BD8-4867-A930-D0F4AFA441C3}"/>
              </a:ext>
            </a:extLst>
          </p:cNvPr>
          <p:cNvSpPr/>
          <p:nvPr/>
        </p:nvSpPr>
        <p:spPr>
          <a:xfrm>
            <a:off x="-417287" y="262987"/>
            <a:ext cx="1255487" cy="12585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E297D930-73E9-4548-A9CA-1374D57259E2}"/>
              </a:ext>
            </a:extLst>
          </p:cNvPr>
          <p:cNvSpPr/>
          <p:nvPr/>
        </p:nvSpPr>
        <p:spPr>
          <a:xfrm>
            <a:off x="210456" y="-472238"/>
            <a:ext cx="1255487" cy="12585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BF75FD51-94AF-41AD-9784-231E1C61A5E1}"/>
              </a:ext>
            </a:extLst>
          </p:cNvPr>
          <p:cNvSpPr/>
          <p:nvPr/>
        </p:nvSpPr>
        <p:spPr>
          <a:xfrm>
            <a:off x="11604172" y="5635490"/>
            <a:ext cx="1058637" cy="910062"/>
          </a:xfrm>
          <a:prstGeom prst="ellipse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xmlns="" id="{A4B23863-FB74-4EA8-A2C4-F3E718D945DD}"/>
              </a:ext>
            </a:extLst>
          </p:cNvPr>
          <p:cNvSpPr txBox="1">
            <a:spLocks/>
          </p:cNvSpPr>
          <p:nvPr/>
        </p:nvSpPr>
        <p:spPr>
          <a:xfrm>
            <a:off x="6346372" y="1825625"/>
            <a:ext cx="5257800" cy="487997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spcBef>
                <a:spcPts val="0"/>
              </a:spcBef>
              <a:defRPr/>
            </a:pP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взаимодействовать </a:t>
            </a: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возрастно-психологических особенностей партнера;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defRPr/>
            </a:pP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увлечь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заинтересовать учебным материалом, повести за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собой;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индивидуальную образовательную траекторию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доходчиво, четко, ясно и убедительно объяснять учащимся материал по своему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предмету;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общаться с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разными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людьми;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противостоять воздействию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стрессогенных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факторов;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 текстовыми редакторами, электронными таблицами, электронной почтой и браузерами, мультимедийным оборудованием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63D04B2D-B04E-4F43-8114-2A05D53E8642}"/>
              </a:ext>
            </a:extLst>
          </p:cNvPr>
          <p:cNvSpPr/>
          <p:nvPr/>
        </p:nvSpPr>
        <p:spPr>
          <a:xfrm>
            <a:off x="3737113" y="6466324"/>
            <a:ext cx="4717774" cy="285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Виртуальный педагогический класс</a:t>
            </a:r>
          </a:p>
        </p:txBody>
      </p:sp>
    </p:spTree>
    <p:extLst>
      <p:ext uri="{BB962C8B-B14F-4D97-AF65-F5344CB8AC3E}">
        <p14:creationId xmlns:p14="http://schemas.microsoft.com/office/powerpoint/2010/main" xmlns="" val="897209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B17432D-3091-4844-B163-1B2D7BBB5428}"/>
              </a:ext>
            </a:extLst>
          </p:cNvPr>
          <p:cNvSpPr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63A878-97D6-43AC-B7F2-10792A39E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1608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Твоя будущая профессия</a:t>
            </a:r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4" name="Объект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19079577"/>
              </p:ext>
            </p:extLst>
          </p:nvPr>
        </p:nvGraphicFramePr>
        <p:xfrm>
          <a:off x="539402" y="1700121"/>
          <a:ext cx="10515600" cy="2364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49E7F7A3-EE71-4556-BD35-DD0E1DE53FD1}"/>
              </a:ext>
            </a:extLst>
          </p:cNvPr>
          <p:cNvSpPr/>
          <p:nvPr/>
        </p:nvSpPr>
        <p:spPr>
          <a:xfrm>
            <a:off x="10551885" y="5312613"/>
            <a:ext cx="1872343" cy="1728702"/>
          </a:xfrm>
          <a:prstGeom prst="ellipse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07BA6123-9BD8-4867-A930-D0F4AFA441C3}"/>
              </a:ext>
            </a:extLst>
          </p:cNvPr>
          <p:cNvSpPr/>
          <p:nvPr/>
        </p:nvSpPr>
        <p:spPr>
          <a:xfrm>
            <a:off x="-417287" y="262987"/>
            <a:ext cx="1255487" cy="12585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E297D930-73E9-4548-A9CA-1374D57259E2}"/>
              </a:ext>
            </a:extLst>
          </p:cNvPr>
          <p:cNvSpPr/>
          <p:nvPr/>
        </p:nvSpPr>
        <p:spPr>
          <a:xfrm>
            <a:off x="210456" y="-472238"/>
            <a:ext cx="1255487" cy="12585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BF75FD51-94AF-41AD-9784-231E1C61A5E1}"/>
              </a:ext>
            </a:extLst>
          </p:cNvPr>
          <p:cNvSpPr/>
          <p:nvPr/>
        </p:nvSpPr>
        <p:spPr>
          <a:xfrm>
            <a:off x="11137899" y="4602624"/>
            <a:ext cx="1502230" cy="1419977"/>
          </a:xfrm>
          <a:prstGeom prst="ellipse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0974E6-98D4-480D-94B1-2B7186F778AE}"/>
              </a:ext>
            </a:extLst>
          </p:cNvPr>
          <p:cNvSpPr/>
          <p:nvPr/>
        </p:nvSpPr>
        <p:spPr>
          <a:xfrm>
            <a:off x="3737113" y="6466324"/>
            <a:ext cx="4717774" cy="285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Виртуальный педагогический класс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05137" y="3748607"/>
            <a:ext cx="4200257" cy="262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5857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49E7F7A3-EE71-4556-BD35-DD0E1DE53FD1}"/>
              </a:ext>
            </a:extLst>
          </p:cNvPr>
          <p:cNvSpPr/>
          <p:nvPr/>
        </p:nvSpPr>
        <p:spPr>
          <a:xfrm>
            <a:off x="10551885" y="5312613"/>
            <a:ext cx="1872343" cy="1728702"/>
          </a:xfrm>
          <a:prstGeom prst="ellipse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07BA6123-9BD8-4867-A930-D0F4AFA441C3}"/>
              </a:ext>
            </a:extLst>
          </p:cNvPr>
          <p:cNvSpPr/>
          <p:nvPr/>
        </p:nvSpPr>
        <p:spPr>
          <a:xfrm>
            <a:off x="-417287" y="262987"/>
            <a:ext cx="1255487" cy="12585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E297D930-73E9-4548-A9CA-1374D57259E2}"/>
              </a:ext>
            </a:extLst>
          </p:cNvPr>
          <p:cNvSpPr/>
          <p:nvPr/>
        </p:nvSpPr>
        <p:spPr>
          <a:xfrm>
            <a:off x="210456" y="-472238"/>
            <a:ext cx="1255487" cy="12585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BF75FD51-94AF-41AD-9784-231E1C61A5E1}"/>
              </a:ext>
            </a:extLst>
          </p:cNvPr>
          <p:cNvSpPr/>
          <p:nvPr/>
        </p:nvSpPr>
        <p:spPr>
          <a:xfrm>
            <a:off x="11137899" y="4602624"/>
            <a:ext cx="1502230" cy="1419977"/>
          </a:xfrm>
          <a:prstGeom prst="ellipse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91E6FA2-FE68-4A6A-AC8E-CA76062B9599}"/>
              </a:ext>
            </a:extLst>
          </p:cNvPr>
          <p:cNvSpPr/>
          <p:nvPr/>
        </p:nvSpPr>
        <p:spPr>
          <a:xfrm>
            <a:off x="3737113" y="6466324"/>
            <a:ext cx="4717774" cy="285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Виртуальный педагогический класс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43647" cy="1661638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chemeClr val="bg1"/>
                </a:solidFill>
              </a:rPr>
              <a:t>ОБЛАСТИ ПРИМЕНЕНИЯ ПРОФЕССИИ</a:t>
            </a:r>
            <a:r>
              <a:rPr lang="ru-RU" sz="5400" dirty="0" smtClean="0">
                <a:solidFill>
                  <a:schemeClr val="bg1"/>
                </a:solidFill>
              </a:rPr>
              <a:t/>
            </a:r>
            <a:br>
              <a:rPr lang="ru-RU" sz="5400" dirty="0" smtClean="0">
                <a:solidFill>
                  <a:schemeClr val="bg1"/>
                </a:solidFill>
              </a:rPr>
            </a:br>
            <a:endParaRPr lang="ru-RU" sz="5400" dirty="0">
              <a:solidFill>
                <a:schemeClr val="bg1"/>
              </a:solidFill>
            </a:endParaRP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197366170"/>
              </p:ext>
            </p:extLst>
          </p:nvPr>
        </p:nvGraphicFramePr>
        <p:xfrm>
          <a:off x="725864" y="1523663"/>
          <a:ext cx="10755982" cy="4942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85790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B17432D-3091-4844-B163-1B2D7BBB5428}"/>
              </a:ext>
            </a:extLst>
          </p:cNvPr>
          <p:cNvSpPr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63A878-97D6-43AC-B7F2-10792A39E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Плюсы и минусы профессии</a:t>
            </a:r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4DFBBE-98E2-4CB1-AE53-918460F31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56" y="1910500"/>
            <a:ext cx="7020692" cy="477786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гибкого графика работы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как источник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постоянного саморазвития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доход за счет занятия репетиторством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 как результат достижений учеников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социума и авторитет среди учащихся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постоянный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заряд энергией и оптимизмом от общения с молодежью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49E7F7A3-EE71-4556-BD35-DD0E1DE53FD1}"/>
              </a:ext>
            </a:extLst>
          </p:cNvPr>
          <p:cNvSpPr/>
          <p:nvPr/>
        </p:nvSpPr>
        <p:spPr>
          <a:xfrm>
            <a:off x="11353800" y="6385505"/>
            <a:ext cx="983342" cy="910062"/>
          </a:xfrm>
          <a:prstGeom prst="ellipse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07BA6123-9BD8-4867-A930-D0F4AFA441C3}"/>
              </a:ext>
            </a:extLst>
          </p:cNvPr>
          <p:cNvSpPr/>
          <p:nvPr/>
        </p:nvSpPr>
        <p:spPr>
          <a:xfrm>
            <a:off x="-417287" y="262987"/>
            <a:ext cx="1255487" cy="12585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E297D930-73E9-4548-A9CA-1374D57259E2}"/>
              </a:ext>
            </a:extLst>
          </p:cNvPr>
          <p:cNvSpPr/>
          <p:nvPr/>
        </p:nvSpPr>
        <p:spPr>
          <a:xfrm>
            <a:off x="210456" y="-472238"/>
            <a:ext cx="1255487" cy="12585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BF75FD51-94AF-41AD-9784-231E1C61A5E1}"/>
              </a:ext>
            </a:extLst>
          </p:cNvPr>
          <p:cNvSpPr/>
          <p:nvPr/>
        </p:nvSpPr>
        <p:spPr>
          <a:xfrm>
            <a:off x="11604172" y="5635490"/>
            <a:ext cx="1058637" cy="910062"/>
          </a:xfrm>
          <a:prstGeom prst="ellipse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xmlns="" id="{A4B23863-FB74-4EA8-A2C4-F3E718D945DD}"/>
              </a:ext>
            </a:extLst>
          </p:cNvPr>
          <p:cNvSpPr txBox="1">
            <a:spLocks/>
          </p:cNvSpPr>
          <p:nvPr/>
        </p:nvSpPr>
        <p:spPr>
          <a:xfrm>
            <a:off x="7235369" y="1937857"/>
            <a:ext cx="4610102" cy="4101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Минусы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ответственность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Стрессовые ситуации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3C06BA4C-240B-483F-AEED-B0E2E533572C}"/>
              </a:ext>
            </a:extLst>
          </p:cNvPr>
          <p:cNvSpPr/>
          <p:nvPr/>
        </p:nvSpPr>
        <p:spPr>
          <a:xfrm>
            <a:off x="6631805" y="6402737"/>
            <a:ext cx="4717774" cy="285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Виртуальный педагогический класс</a:t>
            </a:r>
          </a:p>
        </p:txBody>
      </p:sp>
    </p:spTree>
    <p:extLst>
      <p:ext uri="{BB962C8B-B14F-4D97-AF65-F5344CB8AC3E}">
        <p14:creationId xmlns:p14="http://schemas.microsoft.com/office/powerpoint/2010/main" xmlns="" val="17310302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218</Words>
  <Application>Microsoft Office PowerPoint</Application>
  <PresentationFormat>Произвольный</PresentationFormat>
  <Paragraphs>52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44.03.01 - Педагогическое образование </vt:lpstr>
      <vt:lpstr>НАПРАВЛЕНИЯ ПОДГОТОВКИ</vt:lpstr>
      <vt:lpstr>Что ты будешь знать и уметь</vt:lpstr>
      <vt:lpstr>Твоя будущая профессия</vt:lpstr>
      <vt:lpstr>ОБЛАСТИ ПРИМЕНЕНИЯ ПРОФЕССИИ </vt:lpstr>
      <vt:lpstr>Плюсы и минусы профессии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</dc:title>
  <dc:creator>Вероника Москвичёва</dc:creator>
  <cp:lastModifiedBy>I</cp:lastModifiedBy>
  <cp:revision>16</cp:revision>
  <dcterms:created xsi:type="dcterms:W3CDTF">2021-12-07T12:01:14Z</dcterms:created>
  <dcterms:modified xsi:type="dcterms:W3CDTF">2021-12-13T01:12:00Z</dcterms:modified>
</cp:coreProperties>
</file>