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0" r:id="rId4"/>
    <p:sldId id="258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1B6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474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8F1F96-445A-498E-ABEB-FCD7C0D0D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93CC743F-C728-4437-8CE8-13EA91BF4B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800BEBE-1CFC-438C-83D5-958118A44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36DA2BE-D85F-4F17-B54F-EE8D31B5A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38FDB30-988F-4BB3-9779-E2CE129DB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7011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6EB075-EBF9-4C47-AB9F-77D36F4B8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5B501F4-C7FB-478D-B816-1519FCB000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0702A88-D6E4-437E-BE25-9E9B330E4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F4BF5B8-42E3-480E-A7CF-EB13C6D58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D7693F-D737-40C8-A868-CB40036FC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1904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66F48840-A22E-40F6-B15D-9715300A92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AE016CA-E960-47A3-9164-E86B449E5B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2D0BD6-31CE-417D-806A-8126F62F3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55D078D-E724-4A84-83CC-1F4AAB3FE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A276FD-9E82-4D8C-B80D-76E190F1E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060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89B5A9-469D-4A06-B13A-6253DD65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5F5F108-8A9C-4A04-81D1-A675C1190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F5F8BF2-8B3D-4672-BB58-D3621949E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AA5DE86-D115-4946-95E7-2CF39906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7FFCB34-D031-463E-AEC8-ED73689EE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758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950DD1-5B47-4359-8280-0ACFB06B7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7BE36A6-5FF6-4AE0-83FF-20A66F3E1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2622FB6-6728-4136-9B09-DE6ECE80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8CAF834-0D3C-491A-9778-6A608F309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C97C0F9-F15E-4DC8-AED2-53A54341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9673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9D9476-D573-471F-8B72-225E9F148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64757B8-0D23-420B-B5CD-B6A64FEF8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3CD8D33-92AA-4735-9C56-E4CE724EE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021BE4C-FB41-4492-9691-007ADAE1B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9FB3C19-67E4-4E89-9F05-3DD6737B8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460BF9D-87F6-42DE-8E59-D7163E9C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3618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ED2974-AB2C-499A-A52C-751A004DC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10CC7E0-3EE0-45DC-B7AC-2D48B72D16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6E2535E-C9C7-4FE1-9E2E-A3DFD57C4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10319E6-A9DC-45C6-B75E-F14CB58A3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746B1BB-A89B-4D20-8262-DAE877731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FE6B400-6214-4D42-ACFE-F851727A7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281F668F-4137-4BBB-84AE-C1CC436D0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FCC1F44-4E19-4805-BEC2-E7D3D0FFF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51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512052-3F62-4559-B2BC-6EDF6C798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0B52BF5-8111-4DFC-8436-58F65A7B3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70C4287-6AEF-409E-898D-913BC5E3C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8C9C494-1044-41AD-AF90-BF6F4AFFC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392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3DDD3FB-A1E2-43D7-915F-80EE038A1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E4BF9A8-13F4-4E91-ACCD-CA1E682ED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5716A34E-8B72-4147-8F4C-6EFE63CB9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2400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955AEA-8B9A-450D-A43B-099161ED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50AD76-E36B-4714-9EFE-33351F03A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98989AB-6EBD-4891-A233-763759859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54FFF68-3516-411B-B930-6401AC485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0FEA6FF-75D3-485D-83C8-7A9A2036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DB8F2A36-B99A-49F0-AB6D-C11CD0BC5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853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353A41-0324-465E-8B5A-DB0BDD3A2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501B2A45-BB21-420A-B3AD-EC268A77E0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90004D6-0549-4EB4-8614-17D63C758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3D6485B-0E3C-4A79-9AAA-8A15D9EF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D3A2282-89D0-4CED-A0C7-321137500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A629731-1B4E-4358-976F-171EBE41B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44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>
            <a:alpha val="8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65EE7B8-0570-48B9-8A7D-D19573506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5F696F7-AB76-401B-93A5-9A0120443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9EE49EC-B27F-4AD4-A6B1-647FF8023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07899-8185-4AB0-B01E-FDF62E57BBB9}" type="datetimeFigureOut">
              <a:rPr lang="ru-RU" smtClean="0"/>
              <a:pPr/>
              <a:t>13.12.2021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5FFC951-0152-40B6-B3E0-0F278B37A2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2174DE0-B779-46AC-AB0B-68FBBD0A4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1E6-47B3-4513-9EE9-766321B6A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4745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70235F37-B345-4943-BFF0-EDEF3E7ECEC4}"/>
              </a:ext>
            </a:extLst>
          </p:cNvPr>
          <p:cNvSpPr/>
          <p:nvPr/>
        </p:nvSpPr>
        <p:spPr>
          <a:xfrm>
            <a:off x="9923611" y="-217504"/>
            <a:ext cx="2567669" cy="2509499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E55FCA68-1BBF-4510-8EDC-DC39594EC366}"/>
              </a:ext>
            </a:extLst>
          </p:cNvPr>
          <p:cNvSpPr/>
          <p:nvPr/>
        </p:nvSpPr>
        <p:spPr>
          <a:xfrm>
            <a:off x="9290654" y="1333599"/>
            <a:ext cx="1916791" cy="191679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328933E-A87A-405C-8E05-E09A9D6736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6672749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Проектная деятельность школьников</a:t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  <a:t> 	</a:t>
            </a:r>
            <a:br>
              <a:rPr lang="ru-RU" b="1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ru-RU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Познай себя, свои возможности!</a:t>
            </a:r>
            <a:br>
              <a:rPr lang="ru-RU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	Войди в современный мир эффективных действий!</a:t>
            </a:r>
            <a:br>
              <a:rPr lang="ru-RU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06F477DB-82CB-4C15-B662-27964C21298D}"/>
              </a:ext>
            </a:extLst>
          </p:cNvPr>
          <p:cNvSpPr/>
          <p:nvPr/>
        </p:nvSpPr>
        <p:spPr>
          <a:xfrm>
            <a:off x="-624114" y="3751070"/>
            <a:ext cx="2895600" cy="2695405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A183E559-8FF6-426E-9C61-BCE08A6D622E}"/>
              </a:ext>
            </a:extLst>
          </p:cNvPr>
          <p:cNvSpPr/>
          <p:nvPr/>
        </p:nvSpPr>
        <p:spPr>
          <a:xfrm>
            <a:off x="1257302" y="5303335"/>
            <a:ext cx="2028369" cy="185519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C3BB2CE-8D18-4AC2-BEE8-724F39DED6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48" y="185251"/>
            <a:ext cx="2895600" cy="1703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E29D8FF9-EE33-474A-91EB-FC2655234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35888" y="0"/>
            <a:ext cx="1916792" cy="1916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92178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838200" y="1825626"/>
            <a:ext cx="10515600" cy="448627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Что можно узнать:</a:t>
            </a:r>
            <a:r>
              <a:rPr lang="ru-RU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4DFBBE-98E2-4CB1-AE53-918460F31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Проект — это всегда что-то новое.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Проект решает чью-то проблему.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4000" dirty="0"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Проект позволяет находить пути решения в нестандартных ситуациях.</a:t>
            </a:r>
            <a:r>
              <a:rPr lang="ru-RU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4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У проекта всегда есть социально  востребованный результат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35ED9922-273E-46BF-A2C3-3B9F8B7E7E55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351411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838200" y="1825626"/>
            <a:ext cx="10515600" cy="4432561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Чему можешь научиться:</a:t>
            </a:r>
            <a:r>
              <a:rPr lang="ru-RU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4DFBBE-98E2-4CB1-AE53-918460F3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32561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sz="36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6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оотнести знания из учебников с процессами, происходящими в реальном мире.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36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Совершить профессиональные пробы, которые в дальнейшем помогут определиться с профессией и стратегией обучения после школы.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36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Освоить механизм, который поможет успешно встроиться в современный, стремительно меняющийся мир.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B80974E6-98D4-480D-94B1-2B7186F778AE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348585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2AA6D844-9CB2-4764-A23E-8DCB4DC52E41}"/>
              </a:ext>
            </a:extLst>
          </p:cNvPr>
          <p:cNvSpPr/>
          <p:nvPr/>
        </p:nvSpPr>
        <p:spPr>
          <a:xfrm>
            <a:off x="6346372" y="1825625"/>
            <a:ext cx="5257800" cy="4640699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ru-RU" sz="2800" b="1" dirty="0" err="1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oft</a:t>
            </a:r>
            <a:r>
              <a:rPr lang="ru-RU" sz="2800" b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skills</a:t>
            </a:r>
            <a:r>
              <a:rPr lang="ru-RU" sz="2800" b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- универсальными, гибкими навыками: работа в команде, ведение переговоров, постановка целей и задач, принятие решений;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2800" b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H</a:t>
            </a:r>
            <a:r>
              <a:rPr lang="ru-RU" sz="2800" b="1" dirty="0" err="1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ard</a:t>
            </a:r>
            <a:r>
              <a:rPr lang="ru-RU" sz="2800" b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skills</a:t>
            </a:r>
            <a:r>
              <a:rPr lang="ru-RU" sz="2800" b="1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- прикладными навыками, которые соотносятся с требованиями времени; </a:t>
            </a:r>
          </a:p>
          <a:p>
            <a:pPr marL="342900" lvl="0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навыками </a:t>
            </a:r>
            <a:r>
              <a:rPr lang="ru-RU" sz="28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презентации себя в социуме</a:t>
            </a:r>
            <a:r>
              <a:rPr lang="ru-RU" sz="28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8F92FA50-EEF0-4227-84E3-923EABFD6403}"/>
              </a:ext>
            </a:extLst>
          </p:cNvPr>
          <p:cNvSpPr/>
          <p:nvPr/>
        </p:nvSpPr>
        <p:spPr>
          <a:xfrm>
            <a:off x="622299" y="1825625"/>
            <a:ext cx="5257800" cy="4640699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b="1" dirty="0"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Чем овладеешь: </a:t>
            </a:r>
            <a:r>
              <a:rPr lang="ru-RU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4DFBBE-98E2-4CB1-AE53-918460F31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299" y="1825625"/>
            <a:ext cx="5257800" cy="487997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333333"/>
                </a:solidFill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знаниями в определенной, интересной области;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dirty="0">
                <a:solidFill>
                  <a:srgbClr val="333333"/>
                </a:solidFill>
                <a:latin typeface="Garamond" panose="02020404030301010803" pitchFamily="18" charset="0"/>
                <a:ea typeface="Calibri" panose="020F0502020204030204" pitchFamily="34" charset="0"/>
                <a:cs typeface="Arial" panose="020B0604020202020204" pitchFamily="34" charset="0"/>
              </a:rPr>
              <a:t>умениями проявить свои творческие и умственные способности;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ru-RU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опытом расширения портфолио универсальных и профессиональных</a:t>
            </a:r>
            <a:r>
              <a:rPr lang="ru-RU" b="1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компетенций.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1353800" y="6385505"/>
            <a:ext cx="983342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10456" y="-472238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604172" y="5635490"/>
            <a:ext cx="1058637" cy="91006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бъект 2">
            <a:extLst>
              <a:ext uri="{FF2B5EF4-FFF2-40B4-BE49-F238E27FC236}">
                <a16:creationId xmlns:a16="http://schemas.microsoft.com/office/drawing/2014/main" xmlns="" id="{A4B23863-FB74-4EA8-A2C4-F3E718D945DD}"/>
              </a:ext>
            </a:extLst>
          </p:cNvPr>
          <p:cNvSpPr txBox="1">
            <a:spLocks/>
          </p:cNvSpPr>
          <p:nvPr/>
        </p:nvSpPr>
        <p:spPr>
          <a:xfrm>
            <a:off x="6346372" y="1825625"/>
            <a:ext cx="5257800" cy="4879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63D04B2D-B04E-4F43-8114-2A05D53E8642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</p:spTree>
    <p:extLst>
      <p:ext uri="{BB962C8B-B14F-4D97-AF65-F5344CB8AC3E}">
        <p14:creationId xmlns:p14="http://schemas.microsoft.com/office/powerpoint/2010/main" xmlns="" val="2141111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B17432D-3091-4844-B163-1B2D7BBB5428}"/>
              </a:ext>
            </a:extLst>
          </p:cNvPr>
          <p:cNvSpPr/>
          <p:nvPr/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63A878-97D6-43AC-B7F2-10792A39E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0" dirty="0">
                <a:solidFill>
                  <a:srgbClr val="2E3A4C"/>
                </a:solidFill>
                <a:effectLst/>
                <a:latin typeface="Garamond" panose="02020404030301010803" pitchFamily="18" charset="0"/>
              </a:rPr>
              <a:t>Присоединяйтесь к нам и становитесь успешными!</a:t>
            </a:r>
            <a:endParaRPr lang="ru-RU" b="1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49E7F7A3-EE71-4556-BD35-DD0E1DE53FD1}"/>
              </a:ext>
            </a:extLst>
          </p:cNvPr>
          <p:cNvSpPr/>
          <p:nvPr/>
        </p:nvSpPr>
        <p:spPr>
          <a:xfrm>
            <a:off x="10551885" y="5312613"/>
            <a:ext cx="1872343" cy="1728702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07BA6123-9BD8-4867-A930-D0F4AFA441C3}"/>
              </a:ext>
            </a:extLst>
          </p:cNvPr>
          <p:cNvSpPr/>
          <p:nvPr/>
        </p:nvSpPr>
        <p:spPr>
          <a:xfrm>
            <a:off x="-417287" y="2629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297D930-73E9-4548-A9CA-1374D57259E2}"/>
              </a:ext>
            </a:extLst>
          </p:cNvPr>
          <p:cNvSpPr/>
          <p:nvPr/>
        </p:nvSpPr>
        <p:spPr>
          <a:xfrm>
            <a:off x="2274147" y="1930587"/>
            <a:ext cx="1255487" cy="1258513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xmlns="" id="{BF75FD51-94AF-41AD-9784-231E1C61A5E1}"/>
              </a:ext>
            </a:extLst>
          </p:cNvPr>
          <p:cNvSpPr/>
          <p:nvPr/>
        </p:nvSpPr>
        <p:spPr>
          <a:xfrm>
            <a:off x="11137899" y="4602624"/>
            <a:ext cx="1502230" cy="1419977"/>
          </a:xfrm>
          <a:prstGeom prst="ellipse">
            <a:avLst/>
          </a:prstGeom>
          <a:solidFill>
            <a:srgbClr val="81B6E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xmlns="" id="{4F9129EB-2896-46F5-960F-07B06E5AE5AC}"/>
              </a:ext>
            </a:extLst>
          </p:cNvPr>
          <p:cNvSpPr txBox="1">
            <a:spLocks/>
          </p:cNvSpPr>
          <p:nvPr/>
        </p:nvSpPr>
        <p:spPr>
          <a:xfrm>
            <a:off x="4099379" y="3429000"/>
            <a:ext cx="3993242" cy="562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для картинки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F8C2ED19-1A86-49B4-8C9B-31BBFAC5B82F}"/>
              </a:ext>
            </a:extLst>
          </p:cNvPr>
          <p:cNvSpPr/>
          <p:nvPr/>
        </p:nvSpPr>
        <p:spPr>
          <a:xfrm>
            <a:off x="3737113" y="6466324"/>
            <a:ext cx="4717774" cy="2856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педагогический класс</a:t>
            </a:r>
          </a:p>
        </p:txBody>
      </p:sp>
      <p:pic>
        <p:nvPicPr>
          <p:cNvPr id="15" name="Picture 2">
            <a:extLst>
              <a:ext uri="{FF2B5EF4-FFF2-40B4-BE49-F238E27FC236}">
                <a16:creationId xmlns:a16="http://schemas.microsoft.com/office/drawing/2014/main" xmlns="" id="{3E0DAD12-218B-4A41-8585-380CA080A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1688" y="1782080"/>
            <a:ext cx="8498048" cy="4408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66934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143</Words>
  <Application>Microsoft Office PowerPoint</Application>
  <PresentationFormat>Произвольный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     Проектная деятельность школьников    Познай себя, свои возможности!  Войди в современный мир эффективных действий!  </vt:lpstr>
      <vt:lpstr>Что можно узнать: </vt:lpstr>
      <vt:lpstr>Чему можешь научиться: </vt:lpstr>
      <vt:lpstr>Чем овладеешь:  </vt:lpstr>
      <vt:lpstr>Присоединяйтесь к нам и становитесь успешными!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</dc:title>
  <dc:creator>Вероника Москвичёва</dc:creator>
  <cp:lastModifiedBy>I</cp:lastModifiedBy>
  <cp:revision>4</cp:revision>
  <dcterms:created xsi:type="dcterms:W3CDTF">2021-12-07T12:01:14Z</dcterms:created>
  <dcterms:modified xsi:type="dcterms:W3CDTF">2021-12-13T02:16:40Z</dcterms:modified>
</cp:coreProperties>
</file>